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47" r:id="rId4"/>
    <p:sldMasterId id="2147484272" r:id="rId5"/>
  </p:sldMasterIdLst>
  <p:notesMasterIdLst>
    <p:notesMasterId r:id="rId20"/>
  </p:notesMasterIdLst>
  <p:handoutMasterIdLst>
    <p:handoutMasterId r:id="rId21"/>
  </p:handoutMasterIdLst>
  <p:sldIdLst>
    <p:sldId id="286" r:id="rId6"/>
    <p:sldId id="289" r:id="rId7"/>
    <p:sldId id="290" r:id="rId8"/>
    <p:sldId id="300" r:id="rId9"/>
    <p:sldId id="291" r:id="rId10"/>
    <p:sldId id="301" r:id="rId11"/>
    <p:sldId id="302" r:id="rId12"/>
    <p:sldId id="298" r:id="rId13"/>
    <p:sldId id="299" r:id="rId14"/>
    <p:sldId id="292" r:id="rId15"/>
    <p:sldId id="293" r:id="rId16"/>
    <p:sldId id="297" r:id="rId17"/>
    <p:sldId id="294" r:id="rId18"/>
    <p:sldId id="296" r:id="rId19"/>
  </p:sldIdLst>
  <p:sldSz cx="12192000" cy="6858000"/>
  <p:notesSz cx="7010400" cy="9296400"/>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CAE3B"/>
    <a:srgbClr val="50771B"/>
    <a:srgbClr val="C19859"/>
    <a:srgbClr val="ECECEC"/>
    <a:srgbClr val="82786F"/>
    <a:srgbClr val="663830"/>
    <a:srgbClr val="3E6682"/>
    <a:srgbClr val="705C38"/>
    <a:srgbClr val="6E87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2619" autoAdjust="0"/>
  </p:normalViewPr>
  <p:slideViewPr>
    <p:cSldViewPr snapToGrid="0">
      <p:cViewPr varScale="1">
        <p:scale>
          <a:sx n="114" d="100"/>
          <a:sy n="114" d="100"/>
        </p:scale>
        <p:origin x="2106" y="102"/>
      </p:cViewPr>
      <p:guideLst>
        <p:guide orient="horz" pos="2160"/>
        <p:guide pos="3840"/>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A93EE1-62EE-4F9D-B113-3FCB4D87D2AA}" type="doc">
      <dgm:prSet loTypeId="urn:microsoft.com/office/officeart/2005/8/layout/hProcess7" loCatId="process" qsTypeId="urn:microsoft.com/office/officeart/2005/8/quickstyle/simple1" qsCatId="simple" csTypeId="urn:microsoft.com/office/officeart/2005/8/colors/accent1_2" csCatId="accent1" phldr="1"/>
      <dgm:spPr/>
      <dgm:t>
        <a:bodyPr/>
        <a:lstStyle/>
        <a:p>
          <a:endParaRPr lang="en-US"/>
        </a:p>
      </dgm:t>
    </dgm:pt>
    <dgm:pt modelId="{628A5AC2-0165-4D5E-8424-452BB5C6C527}">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a:t>Mental Health</a:t>
          </a:r>
        </a:p>
      </dgm:t>
    </dgm:pt>
    <dgm:pt modelId="{989A7661-E39B-43A6-B036-0547D7747E29}" type="parTrans" cxnId="{D2DAA19D-FCAE-4278-B370-F4F7512FF811}">
      <dgm:prSet/>
      <dgm:spPr/>
      <dgm:t>
        <a:bodyPr/>
        <a:lstStyle/>
        <a:p>
          <a:endParaRPr lang="en-US"/>
        </a:p>
      </dgm:t>
    </dgm:pt>
    <dgm:pt modelId="{9A3B6AAF-F2E6-4670-8A01-2C68F5AB195D}" type="sibTrans" cxnId="{D2DAA19D-FCAE-4278-B370-F4F7512FF811}">
      <dgm:prSet/>
      <dgm:spPr/>
      <dgm:t>
        <a:bodyPr/>
        <a:lstStyle/>
        <a:p>
          <a:endParaRPr lang="en-US"/>
        </a:p>
      </dgm:t>
    </dgm:pt>
    <dgm:pt modelId="{5AAEBBF2-3C38-48CA-8509-B4B075A6421E}">
      <dgm:prSet phldrT="[Text]"/>
      <dgm:spPr/>
      <dgm:t>
        <a:bodyPr/>
        <a:lstStyle/>
        <a:p>
          <a:r>
            <a:rPr lang="en-US" dirty="0"/>
            <a:t>In General</a:t>
          </a:r>
        </a:p>
      </dgm:t>
    </dgm:pt>
    <dgm:pt modelId="{D4413CBC-F582-4888-B39D-9F24F46601A5}" type="parTrans" cxnId="{4E7AE734-A91C-4BDE-AA84-07C1F74863A2}">
      <dgm:prSet/>
      <dgm:spPr/>
      <dgm:t>
        <a:bodyPr/>
        <a:lstStyle/>
        <a:p>
          <a:endParaRPr lang="en-US"/>
        </a:p>
      </dgm:t>
    </dgm:pt>
    <dgm:pt modelId="{35E854B9-AA74-4C21-BFFC-BD9625A1B35A}" type="sibTrans" cxnId="{4E7AE734-A91C-4BDE-AA84-07C1F74863A2}">
      <dgm:prSet/>
      <dgm:spPr/>
      <dgm:t>
        <a:bodyPr/>
        <a:lstStyle/>
        <a:p>
          <a:endParaRPr lang="en-US"/>
        </a:p>
      </dgm:t>
    </dgm:pt>
    <dgm:pt modelId="{E03C04F5-0C6F-42E0-BFBB-D539D97236A1}">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a:t>Resources</a:t>
          </a:r>
        </a:p>
      </dgm:t>
    </dgm:pt>
    <dgm:pt modelId="{E5668ACC-20CF-464E-8587-024E2CA2CEC8}" type="parTrans" cxnId="{95724A23-7052-4D94-9901-21D0ED3C0FE4}">
      <dgm:prSet/>
      <dgm:spPr/>
      <dgm:t>
        <a:bodyPr/>
        <a:lstStyle/>
        <a:p>
          <a:endParaRPr lang="en-US"/>
        </a:p>
      </dgm:t>
    </dgm:pt>
    <dgm:pt modelId="{62917CC8-AF9C-4719-A4DB-C07CDC8D3748}" type="sibTrans" cxnId="{95724A23-7052-4D94-9901-21D0ED3C0FE4}">
      <dgm:prSet/>
      <dgm:spPr/>
      <dgm:t>
        <a:bodyPr/>
        <a:lstStyle/>
        <a:p>
          <a:endParaRPr lang="en-US"/>
        </a:p>
      </dgm:t>
    </dgm:pt>
    <dgm:pt modelId="{0BB976FA-ADD3-4FF0-8502-3E1B6B85AD14}">
      <dgm:prSet phldrT="[Text]"/>
      <dgm:spPr/>
      <dgm:t>
        <a:bodyPr/>
        <a:lstStyle/>
        <a:p>
          <a:r>
            <a:rPr lang="en-US" dirty="0"/>
            <a:t>Corps</a:t>
          </a:r>
        </a:p>
      </dgm:t>
    </dgm:pt>
    <dgm:pt modelId="{37EF952D-3A01-42D6-BB4D-AEF5014B5392}" type="parTrans" cxnId="{9A9DEA83-0378-4504-B95C-DC4B454EF3AB}">
      <dgm:prSet/>
      <dgm:spPr/>
      <dgm:t>
        <a:bodyPr/>
        <a:lstStyle/>
        <a:p>
          <a:endParaRPr lang="en-US"/>
        </a:p>
      </dgm:t>
    </dgm:pt>
    <dgm:pt modelId="{2E98ED4B-7991-4712-912B-E15CF1FD8FA2}" type="sibTrans" cxnId="{9A9DEA83-0378-4504-B95C-DC4B454EF3AB}">
      <dgm:prSet/>
      <dgm:spPr/>
      <dgm:t>
        <a:bodyPr/>
        <a:lstStyle/>
        <a:p>
          <a:endParaRPr lang="en-US"/>
        </a:p>
      </dgm:t>
    </dgm:pt>
    <dgm:pt modelId="{CFFB4E36-99B7-43D3-8ED6-7A52FD2755A2}">
      <dgm:prSet phldrT="[Text]"/>
      <dgm:spPr/>
      <dgm:t>
        <a:bodyPr/>
        <a:lstStyle/>
        <a:p>
          <a:r>
            <a:rPr lang="en-US" dirty="0"/>
            <a:t>Depression</a:t>
          </a:r>
        </a:p>
      </dgm:t>
    </dgm:pt>
    <dgm:pt modelId="{344BCEF1-65FD-404E-A677-7B3DDD27CCD7}" type="parTrans" cxnId="{C6A9A7C5-7E58-4E4E-B95C-94553625CE9B}">
      <dgm:prSet/>
      <dgm:spPr/>
      <dgm:t>
        <a:bodyPr/>
        <a:lstStyle/>
        <a:p>
          <a:endParaRPr lang="en-US"/>
        </a:p>
      </dgm:t>
    </dgm:pt>
    <dgm:pt modelId="{D34D8360-9E54-45F7-BF2C-D97E71203B82}" type="sibTrans" cxnId="{C6A9A7C5-7E58-4E4E-B95C-94553625CE9B}">
      <dgm:prSet/>
      <dgm:spPr/>
      <dgm:t>
        <a:bodyPr/>
        <a:lstStyle/>
        <a:p>
          <a:endParaRPr lang="en-US"/>
        </a:p>
      </dgm:t>
    </dgm:pt>
    <dgm:pt modelId="{5075A969-3D23-43B1-A78C-ACE1F35FEB57}">
      <dgm:prSet phldrT="[Text]"/>
      <dgm:spPr/>
      <dgm:t>
        <a:bodyPr/>
        <a:lstStyle/>
        <a:p>
          <a:r>
            <a:rPr lang="en-US" dirty="0"/>
            <a:t>Seasonal</a:t>
          </a:r>
        </a:p>
      </dgm:t>
    </dgm:pt>
    <dgm:pt modelId="{2ACEAE0D-9D28-403F-AF3E-E6BCF73B0E70}" type="parTrans" cxnId="{85B2CDA4-6CAA-444A-8719-F090FD3FF29B}">
      <dgm:prSet/>
      <dgm:spPr/>
      <dgm:t>
        <a:bodyPr/>
        <a:lstStyle/>
        <a:p>
          <a:endParaRPr lang="en-US"/>
        </a:p>
      </dgm:t>
    </dgm:pt>
    <dgm:pt modelId="{B2A30789-6285-4E27-AF28-D297D2E876D8}" type="sibTrans" cxnId="{85B2CDA4-6CAA-444A-8719-F090FD3FF29B}">
      <dgm:prSet/>
      <dgm:spPr/>
      <dgm:t>
        <a:bodyPr/>
        <a:lstStyle/>
        <a:p>
          <a:endParaRPr lang="en-US"/>
        </a:p>
      </dgm:t>
    </dgm:pt>
    <dgm:pt modelId="{B0B21B8E-127B-4248-BD45-C53D0AAAF5F3}">
      <dgm:prSet phldrT="[Text]"/>
      <dgm:spPr/>
      <dgm:t>
        <a:bodyPr/>
        <a:lstStyle/>
        <a:p>
          <a:r>
            <a:rPr lang="en-US" dirty="0"/>
            <a:t>Non-Corps</a:t>
          </a:r>
        </a:p>
      </dgm:t>
    </dgm:pt>
    <dgm:pt modelId="{29CCDF2A-6A34-41A1-9A0C-822153ADF6AC}" type="parTrans" cxnId="{E135CD2A-4D5D-449E-86E1-4A3AD77CA4B6}">
      <dgm:prSet/>
      <dgm:spPr/>
      <dgm:t>
        <a:bodyPr/>
        <a:lstStyle/>
        <a:p>
          <a:endParaRPr lang="en-US"/>
        </a:p>
      </dgm:t>
    </dgm:pt>
    <dgm:pt modelId="{C82EF325-F81A-406B-9153-5E78F5BCBC7E}" type="sibTrans" cxnId="{E135CD2A-4D5D-449E-86E1-4A3AD77CA4B6}">
      <dgm:prSet/>
      <dgm:spPr/>
      <dgm:t>
        <a:bodyPr/>
        <a:lstStyle/>
        <a:p>
          <a:endParaRPr lang="en-US"/>
        </a:p>
      </dgm:t>
    </dgm:pt>
    <dgm:pt modelId="{C358F99A-A473-4C4A-9F79-1B17AED146B7}">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a:t>Tips for Success</a:t>
          </a:r>
        </a:p>
      </dgm:t>
    </dgm:pt>
    <dgm:pt modelId="{03EEFB58-B746-414A-8DD9-C85CA0794EF7}" type="parTrans" cxnId="{7D851DBA-7785-4C0B-952D-C4D70B8470E2}">
      <dgm:prSet/>
      <dgm:spPr/>
      <dgm:t>
        <a:bodyPr/>
        <a:lstStyle/>
        <a:p>
          <a:endParaRPr lang="en-US"/>
        </a:p>
      </dgm:t>
    </dgm:pt>
    <dgm:pt modelId="{103B5139-E9B0-40D5-AB1C-835DAE8D3737}" type="sibTrans" cxnId="{7D851DBA-7785-4C0B-952D-C4D70B8470E2}">
      <dgm:prSet/>
      <dgm:spPr/>
      <dgm:t>
        <a:bodyPr/>
        <a:lstStyle/>
        <a:p>
          <a:endParaRPr lang="en-US"/>
        </a:p>
      </dgm:t>
    </dgm:pt>
    <dgm:pt modelId="{713A3FE1-1FC6-4A0A-B370-465B52E9784C}">
      <dgm:prSet phldrT="[Text]"/>
      <dgm:spPr/>
      <dgm:t>
        <a:bodyPr/>
        <a:lstStyle/>
        <a:p>
          <a:r>
            <a:rPr lang="en-US" dirty="0"/>
            <a:t>Easy</a:t>
          </a:r>
        </a:p>
        <a:p>
          <a:r>
            <a:rPr lang="en-US" dirty="0"/>
            <a:t>Hard</a:t>
          </a:r>
        </a:p>
      </dgm:t>
    </dgm:pt>
    <dgm:pt modelId="{0A5E8B74-8E16-4455-8E2F-D6CC4469AA67}" type="parTrans" cxnId="{62DD35AB-5756-483D-B71B-911AD38CBAA2}">
      <dgm:prSet/>
      <dgm:spPr/>
      <dgm:t>
        <a:bodyPr/>
        <a:lstStyle/>
        <a:p>
          <a:endParaRPr lang="en-US"/>
        </a:p>
      </dgm:t>
    </dgm:pt>
    <dgm:pt modelId="{D26B54D7-C811-48F1-89A2-2EC9A9F06B98}" type="sibTrans" cxnId="{62DD35AB-5756-483D-B71B-911AD38CBAA2}">
      <dgm:prSet/>
      <dgm:spPr/>
      <dgm:t>
        <a:bodyPr/>
        <a:lstStyle/>
        <a:p>
          <a:endParaRPr lang="en-US"/>
        </a:p>
      </dgm:t>
    </dgm:pt>
    <dgm:pt modelId="{FD657AC1-2F53-4B16-A38D-764EBFCF55E3}" type="pres">
      <dgm:prSet presAssocID="{9EA93EE1-62EE-4F9D-B113-3FCB4D87D2AA}" presName="Name0" presStyleCnt="0">
        <dgm:presLayoutVars>
          <dgm:dir/>
          <dgm:animLvl val="lvl"/>
          <dgm:resizeHandles val="exact"/>
        </dgm:presLayoutVars>
      </dgm:prSet>
      <dgm:spPr/>
    </dgm:pt>
    <dgm:pt modelId="{3B466C28-9868-4E52-9DDC-CA413BBFABC9}" type="pres">
      <dgm:prSet presAssocID="{628A5AC2-0165-4D5E-8424-452BB5C6C527}" presName="compositeNode" presStyleCnt="0">
        <dgm:presLayoutVars>
          <dgm:bulletEnabled val="1"/>
        </dgm:presLayoutVars>
      </dgm:prSet>
      <dgm:spPr/>
    </dgm:pt>
    <dgm:pt modelId="{B97EF796-3EAD-4D75-A238-124B4A9315AC}" type="pres">
      <dgm:prSet presAssocID="{628A5AC2-0165-4D5E-8424-452BB5C6C527}" presName="bgRect" presStyleLbl="node1" presStyleIdx="0" presStyleCnt="3"/>
      <dgm:spPr/>
    </dgm:pt>
    <dgm:pt modelId="{14991AA8-DB75-4691-80F2-F508802738B5}" type="pres">
      <dgm:prSet presAssocID="{628A5AC2-0165-4D5E-8424-452BB5C6C527}" presName="parentNode" presStyleLbl="node1" presStyleIdx="0" presStyleCnt="3">
        <dgm:presLayoutVars>
          <dgm:chMax val="0"/>
          <dgm:bulletEnabled val="1"/>
        </dgm:presLayoutVars>
      </dgm:prSet>
      <dgm:spPr/>
    </dgm:pt>
    <dgm:pt modelId="{7F971171-DCE9-404C-B047-6CB26502D3BD}" type="pres">
      <dgm:prSet presAssocID="{628A5AC2-0165-4D5E-8424-452BB5C6C527}" presName="childNode" presStyleLbl="node1" presStyleIdx="0" presStyleCnt="3">
        <dgm:presLayoutVars>
          <dgm:bulletEnabled val="1"/>
        </dgm:presLayoutVars>
      </dgm:prSet>
      <dgm:spPr/>
    </dgm:pt>
    <dgm:pt modelId="{3CA1A59D-D72A-4B2F-A898-BB09A29CD909}" type="pres">
      <dgm:prSet presAssocID="{9A3B6AAF-F2E6-4670-8A01-2C68F5AB195D}" presName="hSp" presStyleCnt="0"/>
      <dgm:spPr/>
    </dgm:pt>
    <dgm:pt modelId="{045BE11C-1748-4739-950B-9F3D25E43CD5}" type="pres">
      <dgm:prSet presAssocID="{9A3B6AAF-F2E6-4670-8A01-2C68F5AB195D}" presName="vProcSp" presStyleCnt="0"/>
      <dgm:spPr/>
    </dgm:pt>
    <dgm:pt modelId="{78A2E4A3-6A6E-4D01-92B5-DAB541746B83}" type="pres">
      <dgm:prSet presAssocID="{9A3B6AAF-F2E6-4670-8A01-2C68F5AB195D}" presName="vSp1" presStyleCnt="0"/>
      <dgm:spPr/>
    </dgm:pt>
    <dgm:pt modelId="{1B236648-A98B-4D6E-B538-E109ECE9AB28}" type="pres">
      <dgm:prSet presAssocID="{9A3B6AAF-F2E6-4670-8A01-2C68F5AB195D}" presName="simulatedConn" presStyleLbl="solidFgAcc1" presStyleIdx="0" presStyleCnt="2"/>
      <dgm:spPr/>
    </dgm:pt>
    <dgm:pt modelId="{35C74369-6C41-4811-A61E-87C33D91FB1C}" type="pres">
      <dgm:prSet presAssocID="{9A3B6AAF-F2E6-4670-8A01-2C68F5AB195D}" presName="vSp2" presStyleCnt="0"/>
      <dgm:spPr/>
    </dgm:pt>
    <dgm:pt modelId="{B38F2DEA-FB1B-4A9C-AC03-D49C9A69C381}" type="pres">
      <dgm:prSet presAssocID="{9A3B6AAF-F2E6-4670-8A01-2C68F5AB195D}" presName="sibTrans" presStyleCnt="0"/>
      <dgm:spPr/>
    </dgm:pt>
    <dgm:pt modelId="{5CD7A444-9F69-465F-85EC-9BAF2C6DD9B8}" type="pres">
      <dgm:prSet presAssocID="{C358F99A-A473-4C4A-9F79-1B17AED146B7}" presName="compositeNode" presStyleCnt="0">
        <dgm:presLayoutVars>
          <dgm:bulletEnabled val="1"/>
        </dgm:presLayoutVars>
      </dgm:prSet>
      <dgm:spPr/>
    </dgm:pt>
    <dgm:pt modelId="{FBF24212-FDBA-4AFA-892C-603D1695022D}" type="pres">
      <dgm:prSet presAssocID="{C358F99A-A473-4C4A-9F79-1B17AED146B7}" presName="bgRect" presStyleLbl="node1" presStyleIdx="1" presStyleCnt="3"/>
      <dgm:spPr/>
    </dgm:pt>
    <dgm:pt modelId="{F1A545FB-D836-47F5-8F14-2EB344073C1A}" type="pres">
      <dgm:prSet presAssocID="{C358F99A-A473-4C4A-9F79-1B17AED146B7}" presName="parentNode" presStyleLbl="node1" presStyleIdx="1" presStyleCnt="3">
        <dgm:presLayoutVars>
          <dgm:chMax val="0"/>
          <dgm:bulletEnabled val="1"/>
        </dgm:presLayoutVars>
      </dgm:prSet>
      <dgm:spPr/>
    </dgm:pt>
    <dgm:pt modelId="{88D55BA3-B184-4209-85F1-CB51312B6E6C}" type="pres">
      <dgm:prSet presAssocID="{C358F99A-A473-4C4A-9F79-1B17AED146B7}" presName="childNode" presStyleLbl="node1" presStyleIdx="1" presStyleCnt="3">
        <dgm:presLayoutVars>
          <dgm:bulletEnabled val="1"/>
        </dgm:presLayoutVars>
      </dgm:prSet>
      <dgm:spPr/>
    </dgm:pt>
    <dgm:pt modelId="{C3998F68-78AB-48A8-B4E9-FE5764F9EAEA}" type="pres">
      <dgm:prSet presAssocID="{103B5139-E9B0-40D5-AB1C-835DAE8D3737}" presName="hSp" presStyleCnt="0"/>
      <dgm:spPr/>
    </dgm:pt>
    <dgm:pt modelId="{BE2B2F10-4D15-45B6-89B8-221CEE27CFDA}" type="pres">
      <dgm:prSet presAssocID="{103B5139-E9B0-40D5-AB1C-835DAE8D3737}" presName="vProcSp" presStyleCnt="0"/>
      <dgm:spPr/>
    </dgm:pt>
    <dgm:pt modelId="{14FD0A76-4DA9-4A01-9806-D98D78D09209}" type="pres">
      <dgm:prSet presAssocID="{103B5139-E9B0-40D5-AB1C-835DAE8D3737}" presName="vSp1" presStyleCnt="0"/>
      <dgm:spPr/>
    </dgm:pt>
    <dgm:pt modelId="{C813D935-2C5A-44DD-8158-CFCC012D6176}" type="pres">
      <dgm:prSet presAssocID="{103B5139-E9B0-40D5-AB1C-835DAE8D3737}" presName="simulatedConn" presStyleLbl="solidFgAcc1" presStyleIdx="1" presStyleCnt="2"/>
      <dgm:spPr/>
    </dgm:pt>
    <dgm:pt modelId="{98F9E6C7-5786-4C91-B6EB-CC28AEA08931}" type="pres">
      <dgm:prSet presAssocID="{103B5139-E9B0-40D5-AB1C-835DAE8D3737}" presName="vSp2" presStyleCnt="0"/>
      <dgm:spPr/>
    </dgm:pt>
    <dgm:pt modelId="{A165509C-FAA5-4BEC-A7A2-4CFEADAEC4CD}" type="pres">
      <dgm:prSet presAssocID="{103B5139-E9B0-40D5-AB1C-835DAE8D3737}" presName="sibTrans" presStyleCnt="0"/>
      <dgm:spPr/>
    </dgm:pt>
    <dgm:pt modelId="{15E04087-BCA6-4FB5-92DD-D2CD2A820CE2}" type="pres">
      <dgm:prSet presAssocID="{E03C04F5-0C6F-42E0-BFBB-D539D97236A1}" presName="compositeNode" presStyleCnt="0">
        <dgm:presLayoutVars>
          <dgm:bulletEnabled val="1"/>
        </dgm:presLayoutVars>
      </dgm:prSet>
      <dgm:spPr/>
    </dgm:pt>
    <dgm:pt modelId="{85DE4DEE-CCF8-42B4-8582-445A33408C0A}" type="pres">
      <dgm:prSet presAssocID="{E03C04F5-0C6F-42E0-BFBB-D539D97236A1}" presName="bgRect" presStyleLbl="node1" presStyleIdx="2" presStyleCnt="3"/>
      <dgm:spPr/>
    </dgm:pt>
    <dgm:pt modelId="{FD837D01-66F3-4692-8892-4CF4D8B88809}" type="pres">
      <dgm:prSet presAssocID="{E03C04F5-0C6F-42E0-BFBB-D539D97236A1}" presName="parentNode" presStyleLbl="node1" presStyleIdx="2" presStyleCnt="3">
        <dgm:presLayoutVars>
          <dgm:chMax val="0"/>
          <dgm:bulletEnabled val="1"/>
        </dgm:presLayoutVars>
      </dgm:prSet>
      <dgm:spPr/>
    </dgm:pt>
    <dgm:pt modelId="{95E2AD8E-18E9-45C4-A414-FE564DBD7242}" type="pres">
      <dgm:prSet presAssocID="{E03C04F5-0C6F-42E0-BFBB-D539D97236A1}" presName="childNode" presStyleLbl="node1" presStyleIdx="2" presStyleCnt="3">
        <dgm:presLayoutVars>
          <dgm:bulletEnabled val="1"/>
        </dgm:presLayoutVars>
      </dgm:prSet>
      <dgm:spPr/>
    </dgm:pt>
  </dgm:ptLst>
  <dgm:cxnLst>
    <dgm:cxn modelId="{ECB7D405-F378-46D9-8E1B-0978C56E8D9A}" type="presOf" srcId="{9EA93EE1-62EE-4F9D-B113-3FCB4D87D2AA}" destId="{FD657AC1-2F53-4B16-A38D-764EBFCF55E3}" srcOrd="0" destOrd="0" presId="urn:microsoft.com/office/officeart/2005/8/layout/hProcess7"/>
    <dgm:cxn modelId="{D1AC2109-7FE7-44F7-9E00-A5A50EE9333D}" type="presOf" srcId="{E03C04F5-0C6F-42E0-BFBB-D539D97236A1}" destId="{85DE4DEE-CCF8-42B4-8582-445A33408C0A}" srcOrd="0" destOrd="0" presId="urn:microsoft.com/office/officeart/2005/8/layout/hProcess7"/>
    <dgm:cxn modelId="{95724A23-7052-4D94-9901-21D0ED3C0FE4}" srcId="{9EA93EE1-62EE-4F9D-B113-3FCB4D87D2AA}" destId="{E03C04F5-0C6F-42E0-BFBB-D539D97236A1}" srcOrd="2" destOrd="0" parTransId="{E5668ACC-20CF-464E-8587-024E2CA2CEC8}" sibTransId="{62917CC8-AF9C-4719-A4DB-C07CDC8D3748}"/>
    <dgm:cxn modelId="{F7679123-C6D8-4A81-B7CF-01924C0A6616}" type="presOf" srcId="{628A5AC2-0165-4D5E-8424-452BB5C6C527}" destId="{B97EF796-3EAD-4D75-A238-124B4A9315AC}" srcOrd="0" destOrd="0" presId="urn:microsoft.com/office/officeart/2005/8/layout/hProcess7"/>
    <dgm:cxn modelId="{E135CD2A-4D5D-449E-86E1-4A3AD77CA4B6}" srcId="{E03C04F5-0C6F-42E0-BFBB-D539D97236A1}" destId="{B0B21B8E-127B-4248-BD45-C53D0AAAF5F3}" srcOrd="1" destOrd="0" parTransId="{29CCDF2A-6A34-41A1-9A0C-822153ADF6AC}" sibTransId="{C82EF325-F81A-406B-9153-5E78F5BCBC7E}"/>
    <dgm:cxn modelId="{4E7AE734-A91C-4BDE-AA84-07C1F74863A2}" srcId="{628A5AC2-0165-4D5E-8424-452BB5C6C527}" destId="{5AAEBBF2-3C38-48CA-8509-B4B075A6421E}" srcOrd="0" destOrd="0" parTransId="{D4413CBC-F582-4888-B39D-9F24F46601A5}" sibTransId="{35E854B9-AA74-4C21-BFFC-BD9625A1B35A}"/>
    <dgm:cxn modelId="{0199E734-C668-4456-89C5-B7D67C7C24B4}" type="presOf" srcId="{B0B21B8E-127B-4248-BD45-C53D0AAAF5F3}" destId="{95E2AD8E-18E9-45C4-A414-FE564DBD7242}" srcOrd="0" destOrd="1" presId="urn:microsoft.com/office/officeart/2005/8/layout/hProcess7"/>
    <dgm:cxn modelId="{2EE42845-2E05-430D-86E7-DF1555F3D17A}" type="presOf" srcId="{CFFB4E36-99B7-43D3-8ED6-7A52FD2755A2}" destId="{7F971171-DCE9-404C-B047-6CB26502D3BD}" srcOrd="0" destOrd="1" presId="urn:microsoft.com/office/officeart/2005/8/layout/hProcess7"/>
    <dgm:cxn modelId="{F913996D-395A-40A6-8309-B99933943D38}" type="presOf" srcId="{628A5AC2-0165-4D5E-8424-452BB5C6C527}" destId="{14991AA8-DB75-4691-80F2-F508802738B5}" srcOrd="1" destOrd="0" presId="urn:microsoft.com/office/officeart/2005/8/layout/hProcess7"/>
    <dgm:cxn modelId="{9A9DEA83-0378-4504-B95C-DC4B454EF3AB}" srcId="{E03C04F5-0C6F-42E0-BFBB-D539D97236A1}" destId="{0BB976FA-ADD3-4FF0-8502-3E1B6B85AD14}" srcOrd="0" destOrd="0" parTransId="{37EF952D-3A01-42D6-BB4D-AEF5014B5392}" sibTransId="{2E98ED4B-7991-4712-912B-E15CF1FD8FA2}"/>
    <dgm:cxn modelId="{83C16A94-2948-42E7-92E1-18CF6AC956F4}" type="presOf" srcId="{C358F99A-A473-4C4A-9F79-1B17AED146B7}" destId="{F1A545FB-D836-47F5-8F14-2EB344073C1A}" srcOrd="1" destOrd="0" presId="urn:microsoft.com/office/officeart/2005/8/layout/hProcess7"/>
    <dgm:cxn modelId="{56DB5597-F797-411C-A930-C0542B9A2ED2}" type="presOf" srcId="{713A3FE1-1FC6-4A0A-B370-465B52E9784C}" destId="{88D55BA3-B184-4209-85F1-CB51312B6E6C}" srcOrd="0" destOrd="0" presId="urn:microsoft.com/office/officeart/2005/8/layout/hProcess7"/>
    <dgm:cxn modelId="{D2DAA19D-FCAE-4278-B370-F4F7512FF811}" srcId="{9EA93EE1-62EE-4F9D-B113-3FCB4D87D2AA}" destId="{628A5AC2-0165-4D5E-8424-452BB5C6C527}" srcOrd="0" destOrd="0" parTransId="{989A7661-E39B-43A6-B036-0547D7747E29}" sibTransId="{9A3B6AAF-F2E6-4670-8A01-2C68F5AB195D}"/>
    <dgm:cxn modelId="{E21B0BA2-F00B-4749-B1BD-5CAA8F62C010}" type="presOf" srcId="{5AAEBBF2-3C38-48CA-8509-B4B075A6421E}" destId="{7F971171-DCE9-404C-B047-6CB26502D3BD}" srcOrd="0" destOrd="0" presId="urn:microsoft.com/office/officeart/2005/8/layout/hProcess7"/>
    <dgm:cxn modelId="{85B2CDA4-6CAA-444A-8719-F090FD3FF29B}" srcId="{628A5AC2-0165-4D5E-8424-452BB5C6C527}" destId="{5075A969-3D23-43B1-A78C-ACE1F35FEB57}" srcOrd="2" destOrd="0" parTransId="{2ACEAE0D-9D28-403F-AF3E-E6BCF73B0E70}" sibTransId="{B2A30789-6285-4E27-AF28-D297D2E876D8}"/>
    <dgm:cxn modelId="{62DD35AB-5756-483D-B71B-911AD38CBAA2}" srcId="{C358F99A-A473-4C4A-9F79-1B17AED146B7}" destId="{713A3FE1-1FC6-4A0A-B370-465B52E9784C}" srcOrd="0" destOrd="0" parTransId="{0A5E8B74-8E16-4455-8E2F-D6CC4469AA67}" sibTransId="{D26B54D7-C811-48F1-89A2-2EC9A9F06B98}"/>
    <dgm:cxn modelId="{7D851DBA-7785-4C0B-952D-C4D70B8470E2}" srcId="{9EA93EE1-62EE-4F9D-B113-3FCB4D87D2AA}" destId="{C358F99A-A473-4C4A-9F79-1B17AED146B7}" srcOrd="1" destOrd="0" parTransId="{03EEFB58-B746-414A-8DD9-C85CA0794EF7}" sibTransId="{103B5139-E9B0-40D5-AB1C-835DAE8D3737}"/>
    <dgm:cxn modelId="{5870FBBD-16FC-4AAD-9F86-14C9DA4698C4}" type="presOf" srcId="{C358F99A-A473-4C4A-9F79-1B17AED146B7}" destId="{FBF24212-FDBA-4AFA-892C-603D1695022D}" srcOrd="0" destOrd="0" presId="urn:microsoft.com/office/officeart/2005/8/layout/hProcess7"/>
    <dgm:cxn modelId="{C6A9A7C5-7E58-4E4E-B95C-94553625CE9B}" srcId="{628A5AC2-0165-4D5E-8424-452BB5C6C527}" destId="{CFFB4E36-99B7-43D3-8ED6-7A52FD2755A2}" srcOrd="1" destOrd="0" parTransId="{344BCEF1-65FD-404E-A677-7B3DDD27CCD7}" sibTransId="{D34D8360-9E54-45F7-BF2C-D97E71203B82}"/>
    <dgm:cxn modelId="{F49127C9-AF66-4A6B-BEA3-BBC49E066433}" type="presOf" srcId="{5075A969-3D23-43B1-A78C-ACE1F35FEB57}" destId="{7F971171-DCE9-404C-B047-6CB26502D3BD}" srcOrd="0" destOrd="2" presId="urn:microsoft.com/office/officeart/2005/8/layout/hProcess7"/>
    <dgm:cxn modelId="{770653D4-18DE-4077-BCCA-D69DC215AD0C}" type="presOf" srcId="{E03C04F5-0C6F-42E0-BFBB-D539D97236A1}" destId="{FD837D01-66F3-4692-8892-4CF4D8B88809}" srcOrd="1" destOrd="0" presId="urn:microsoft.com/office/officeart/2005/8/layout/hProcess7"/>
    <dgm:cxn modelId="{072D92E2-D1FE-415C-BEEF-DBEE559F2B11}" type="presOf" srcId="{0BB976FA-ADD3-4FF0-8502-3E1B6B85AD14}" destId="{95E2AD8E-18E9-45C4-A414-FE564DBD7242}" srcOrd="0" destOrd="0" presId="urn:microsoft.com/office/officeart/2005/8/layout/hProcess7"/>
    <dgm:cxn modelId="{F30284A9-4820-4ABC-9689-3A852B94D84B}" type="presParOf" srcId="{FD657AC1-2F53-4B16-A38D-764EBFCF55E3}" destId="{3B466C28-9868-4E52-9DDC-CA413BBFABC9}" srcOrd="0" destOrd="0" presId="urn:microsoft.com/office/officeart/2005/8/layout/hProcess7"/>
    <dgm:cxn modelId="{CB8DFDC4-F872-4AFE-AB47-1E68D617CD15}" type="presParOf" srcId="{3B466C28-9868-4E52-9DDC-CA413BBFABC9}" destId="{B97EF796-3EAD-4D75-A238-124B4A9315AC}" srcOrd="0" destOrd="0" presId="urn:microsoft.com/office/officeart/2005/8/layout/hProcess7"/>
    <dgm:cxn modelId="{0E275FF3-85E8-48BA-827D-3E10254CBE8A}" type="presParOf" srcId="{3B466C28-9868-4E52-9DDC-CA413BBFABC9}" destId="{14991AA8-DB75-4691-80F2-F508802738B5}" srcOrd="1" destOrd="0" presId="urn:microsoft.com/office/officeart/2005/8/layout/hProcess7"/>
    <dgm:cxn modelId="{425EF795-3F3A-45CC-BF03-31FB9BD05366}" type="presParOf" srcId="{3B466C28-9868-4E52-9DDC-CA413BBFABC9}" destId="{7F971171-DCE9-404C-B047-6CB26502D3BD}" srcOrd="2" destOrd="0" presId="urn:microsoft.com/office/officeart/2005/8/layout/hProcess7"/>
    <dgm:cxn modelId="{5D2D0DF3-26A3-4F2D-A692-27EAC3EE4142}" type="presParOf" srcId="{FD657AC1-2F53-4B16-A38D-764EBFCF55E3}" destId="{3CA1A59D-D72A-4B2F-A898-BB09A29CD909}" srcOrd="1" destOrd="0" presId="urn:microsoft.com/office/officeart/2005/8/layout/hProcess7"/>
    <dgm:cxn modelId="{E2D7E7AC-1452-49DF-B8E4-63EA7AB012ED}" type="presParOf" srcId="{FD657AC1-2F53-4B16-A38D-764EBFCF55E3}" destId="{045BE11C-1748-4739-950B-9F3D25E43CD5}" srcOrd="2" destOrd="0" presId="urn:microsoft.com/office/officeart/2005/8/layout/hProcess7"/>
    <dgm:cxn modelId="{4E0BE786-BBA4-466D-BD90-AD4322937E6C}" type="presParOf" srcId="{045BE11C-1748-4739-950B-9F3D25E43CD5}" destId="{78A2E4A3-6A6E-4D01-92B5-DAB541746B83}" srcOrd="0" destOrd="0" presId="urn:microsoft.com/office/officeart/2005/8/layout/hProcess7"/>
    <dgm:cxn modelId="{C94BA284-98D9-47EE-A150-76805653D271}" type="presParOf" srcId="{045BE11C-1748-4739-950B-9F3D25E43CD5}" destId="{1B236648-A98B-4D6E-B538-E109ECE9AB28}" srcOrd="1" destOrd="0" presId="urn:microsoft.com/office/officeart/2005/8/layout/hProcess7"/>
    <dgm:cxn modelId="{3CFDBE9D-79FA-422E-8068-209FD1DF4FC1}" type="presParOf" srcId="{045BE11C-1748-4739-950B-9F3D25E43CD5}" destId="{35C74369-6C41-4811-A61E-87C33D91FB1C}" srcOrd="2" destOrd="0" presId="urn:microsoft.com/office/officeart/2005/8/layout/hProcess7"/>
    <dgm:cxn modelId="{1D268FAD-A95D-4022-AC21-D95260BD37D3}" type="presParOf" srcId="{FD657AC1-2F53-4B16-A38D-764EBFCF55E3}" destId="{B38F2DEA-FB1B-4A9C-AC03-D49C9A69C381}" srcOrd="3" destOrd="0" presId="urn:microsoft.com/office/officeart/2005/8/layout/hProcess7"/>
    <dgm:cxn modelId="{98E34499-D94D-404F-841D-93F71056B27F}" type="presParOf" srcId="{FD657AC1-2F53-4B16-A38D-764EBFCF55E3}" destId="{5CD7A444-9F69-465F-85EC-9BAF2C6DD9B8}" srcOrd="4" destOrd="0" presId="urn:microsoft.com/office/officeart/2005/8/layout/hProcess7"/>
    <dgm:cxn modelId="{5B6BFEA8-A438-4EC8-AB15-8B3ABB82FDE5}" type="presParOf" srcId="{5CD7A444-9F69-465F-85EC-9BAF2C6DD9B8}" destId="{FBF24212-FDBA-4AFA-892C-603D1695022D}" srcOrd="0" destOrd="0" presId="urn:microsoft.com/office/officeart/2005/8/layout/hProcess7"/>
    <dgm:cxn modelId="{4A10DD67-F4F9-41A1-801B-B222A26AA96E}" type="presParOf" srcId="{5CD7A444-9F69-465F-85EC-9BAF2C6DD9B8}" destId="{F1A545FB-D836-47F5-8F14-2EB344073C1A}" srcOrd="1" destOrd="0" presId="urn:microsoft.com/office/officeart/2005/8/layout/hProcess7"/>
    <dgm:cxn modelId="{DAAC039E-6EFF-4480-9549-E925702A75E4}" type="presParOf" srcId="{5CD7A444-9F69-465F-85EC-9BAF2C6DD9B8}" destId="{88D55BA3-B184-4209-85F1-CB51312B6E6C}" srcOrd="2" destOrd="0" presId="urn:microsoft.com/office/officeart/2005/8/layout/hProcess7"/>
    <dgm:cxn modelId="{3DF1B096-69B4-44AC-97E8-EF18E2732358}" type="presParOf" srcId="{FD657AC1-2F53-4B16-A38D-764EBFCF55E3}" destId="{C3998F68-78AB-48A8-B4E9-FE5764F9EAEA}" srcOrd="5" destOrd="0" presId="urn:microsoft.com/office/officeart/2005/8/layout/hProcess7"/>
    <dgm:cxn modelId="{1A2D9A6B-C290-45E7-B4B9-E92974937734}" type="presParOf" srcId="{FD657AC1-2F53-4B16-A38D-764EBFCF55E3}" destId="{BE2B2F10-4D15-45B6-89B8-221CEE27CFDA}" srcOrd="6" destOrd="0" presId="urn:microsoft.com/office/officeart/2005/8/layout/hProcess7"/>
    <dgm:cxn modelId="{2CAA39FC-3CFE-47FF-AD87-B157419E96BB}" type="presParOf" srcId="{BE2B2F10-4D15-45B6-89B8-221CEE27CFDA}" destId="{14FD0A76-4DA9-4A01-9806-D98D78D09209}" srcOrd="0" destOrd="0" presId="urn:microsoft.com/office/officeart/2005/8/layout/hProcess7"/>
    <dgm:cxn modelId="{E2B0E1F4-E836-4AB2-8243-435E46A3EA72}" type="presParOf" srcId="{BE2B2F10-4D15-45B6-89B8-221CEE27CFDA}" destId="{C813D935-2C5A-44DD-8158-CFCC012D6176}" srcOrd="1" destOrd="0" presId="urn:microsoft.com/office/officeart/2005/8/layout/hProcess7"/>
    <dgm:cxn modelId="{CDDDB855-CAE9-486D-A637-CF51CC34D295}" type="presParOf" srcId="{BE2B2F10-4D15-45B6-89B8-221CEE27CFDA}" destId="{98F9E6C7-5786-4C91-B6EB-CC28AEA08931}" srcOrd="2" destOrd="0" presId="urn:microsoft.com/office/officeart/2005/8/layout/hProcess7"/>
    <dgm:cxn modelId="{CA4C8AAC-7A0D-4692-A268-9226786F90AE}" type="presParOf" srcId="{FD657AC1-2F53-4B16-A38D-764EBFCF55E3}" destId="{A165509C-FAA5-4BEC-A7A2-4CFEADAEC4CD}" srcOrd="7" destOrd="0" presId="urn:microsoft.com/office/officeart/2005/8/layout/hProcess7"/>
    <dgm:cxn modelId="{7D62F873-9172-4F8B-B1A0-479112DE226B}" type="presParOf" srcId="{FD657AC1-2F53-4B16-A38D-764EBFCF55E3}" destId="{15E04087-BCA6-4FB5-92DD-D2CD2A820CE2}" srcOrd="8" destOrd="0" presId="urn:microsoft.com/office/officeart/2005/8/layout/hProcess7"/>
    <dgm:cxn modelId="{22BE36AC-D660-4A48-8F9E-21A23C80C94D}" type="presParOf" srcId="{15E04087-BCA6-4FB5-92DD-D2CD2A820CE2}" destId="{85DE4DEE-CCF8-42B4-8582-445A33408C0A}" srcOrd="0" destOrd="0" presId="urn:microsoft.com/office/officeart/2005/8/layout/hProcess7"/>
    <dgm:cxn modelId="{567D1835-CC84-4CE5-86E3-570D3451E433}" type="presParOf" srcId="{15E04087-BCA6-4FB5-92DD-D2CD2A820CE2}" destId="{FD837D01-66F3-4692-8892-4CF4D8B88809}" srcOrd="1" destOrd="0" presId="urn:microsoft.com/office/officeart/2005/8/layout/hProcess7"/>
    <dgm:cxn modelId="{5186F9E1-447A-4BE1-81AC-1F67824295DA}" type="presParOf" srcId="{15E04087-BCA6-4FB5-92DD-D2CD2A820CE2}" destId="{95E2AD8E-18E9-45C4-A414-FE564DBD7242}"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7EF796-3EAD-4D75-A238-124B4A9315AC}">
      <dsp:nvSpPr>
        <dsp:cNvPr id="0" name=""/>
        <dsp:cNvSpPr/>
      </dsp:nvSpPr>
      <dsp:spPr>
        <a:xfrm>
          <a:off x="686" y="356423"/>
          <a:ext cx="2952377" cy="3542852"/>
        </a:xfrm>
        <a:prstGeom prst="roundRect">
          <a:avLst>
            <a:gd name="adj" fmla="val 5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0" tIns="99441" rIns="128905" bIns="0" numCol="1" spcCol="1270" anchor="t" anchorCtr="0">
          <a:noAutofit/>
        </a:bodyPr>
        <a:lstStyle/>
        <a:p>
          <a:pPr marL="0" lvl="0" indent="0" algn="r" defTabSz="1289050">
            <a:lnSpc>
              <a:spcPct val="90000"/>
            </a:lnSpc>
            <a:spcBef>
              <a:spcPct val="0"/>
            </a:spcBef>
            <a:spcAft>
              <a:spcPct val="35000"/>
            </a:spcAft>
            <a:buNone/>
          </a:pPr>
          <a:r>
            <a:rPr lang="en-US" sz="2900" kern="1200" dirty="0"/>
            <a:t>Mental Health</a:t>
          </a:r>
        </a:p>
      </dsp:txBody>
      <dsp:txXfrm rot="16200000">
        <a:off x="-1156645" y="1513755"/>
        <a:ext cx="2905139" cy="590475"/>
      </dsp:txXfrm>
    </dsp:sp>
    <dsp:sp modelId="{7F971171-DCE9-404C-B047-6CB26502D3BD}">
      <dsp:nvSpPr>
        <dsp:cNvPr id="0" name=""/>
        <dsp:cNvSpPr/>
      </dsp:nvSpPr>
      <dsp:spPr>
        <a:xfrm>
          <a:off x="591161" y="356423"/>
          <a:ext cx="2199521" cy="354285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6586" rIns="0" bIns="0" numCol="1" spcCol="1270" anchor="t" anchorCtr="0">
          <a:noAutofit/>
        </a:bodyPr>
        <a:lstStyle/>
        <a:p>
          <a:pPr marL="0" lvl="0" indent="0" algn="l" defTabSz="1511300">
            <a:lnSpc>
              <a:spcPct val="90000"/>
            </a:lnSpc>
            <a:spcBef>
              <a:spcPct val="0"/>
            </a:spcBef>
            <a:spcAft>
              <a:spcPct val="35000"/>
            </a:spcAft>
            <a:buNone/>
          </a:pPr>
          <a:r>
            <a:rPr lang="en-US" sz="3400" kern="1200" dirty="0"/>
            <a:t>In General</a:t>
          </a:r>
        </a:p>
        <a:p>
          <a:pPr marL="0" lvl="0" indent="0" algn="l" defTabSz="1511300">
            <a:lnSpc>
              <a:spcPct val="90000"/>
            </a:lnSpc>
            <a:spcBef>
              <a:spcPct val="0"/>
            </a:spcBef>
            <a:spcAft>
              <a:spcPct val="35000"/>
            </a:spcAft>
            <a:buNone/>
          </a:pPr>
          <a:r>
            <a:rPr lang="en-US" sz="3400" kern="1200" dirty="0"/>
            <a:t>Depression</a:t>
          </a:r>
        </a:p>
        <a:p>
          <a:pPr marL="0" lvl="0" indent="0" algn="l" defTabSz="1511300">
            <a:lnSpc>
              <a:spcPct val="90000"/>
            </a:lnSpc>
            <a:spcBef>
              <a:spcPct val="0"/>
            </a:spcBef>
            <a:spcAft>
              <a:spcPct val="35000"/>
            </a:spcAft>
            <a:buNone/>
          </a:pPr>
          <a:r>
            <a:rPr lang="en-US" sz="3400" kern="1200" dirty="0"/>
            <a:t>Seasonal</a:t>
          </a:r>
        </a:p>
      </dsp:txBody>
      <dsp:txXfrm>
        <a:off x="591161" y="356423"/>
        <a:ext cx="2199521" cy="3542852"/>
      </dsp:txXfrm>
    </dsp:sp>
    <dsp:sp modelId="{FBF24212-FDBA-4AFA-892C-603D1695022D}">
      <dsp:nvSpPr>
        <dsp:cNvPr id="0" name=""/>
        <dsp:cNvSpPr/>
      </dsp:nvSpPr>
      <dsp:spPr>
        <a:xfrm>
          <a:off x="3056396" y="356423"/>
          <a:ext cx="2952377" cy="3542852"/>
        </a:xfrm>
        <a:prstGeom prst="roundRect">
          <a:avLst>
            <a:gd name="adj" fmla="val 5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0" tIns="99441" rIns="128905" bIns="0" numCol="1" spcCol="1270" anchor="t" anchorCtr="0">
          <a:noAutofit/>
        </a:bodyPr>
        <a:lstStyle/>
        <a:p>
          <a:pPr marL="0" lvl="0" indent="0" algn="r" defTabSz="1289050">
            <a:lnSpc>
              <a:spcPct val="90000"/>
            </a:lnSpc>
            <a:spcBef>
              <a:spcPct val="0"/>
            </a:spcBef>
            <a:spcAft>
              <a:spcPct val="35000"/>
            </a:spcAft>
            <a:buNone/>
          </a:pPr>
          <a:r>
            <a:rPr lang="en-US" sz="2900" kern="1200" dirty="0"/>
            <a:t>Tips for Success</a:t>
          </a:r>
        </a:p>
      </dsp:txBody>
      <dsp:txXfrm rot="16200000">
        <a:off x="1899064" y="1513755"/>
        <a:ext cx="2905139" cy="590475"/>
      </dsp:txXfrm>
    </dsp:sp>
    <dsp:sp modelId="{1B236648-A98B-4D6E-B538-E109ECE9AB28}">
      <dsp:nvSpPr>
        <dsp:cNvPr id="0" name=""/>
        <dsp:cNvSpPr/>
      </dsp:nvSpPr>
      <dsp:spPr>
        <a:xfrm rot="5400000">
          <a:off x="2810658" y="3174158"/>
          <a:ext cx="520999" cy="442856"/>
        </a:xfrm>
        <a:prstGeom prst="flowChartExtra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D55BA3-B184-4209-85F1-CB51312B6E6C}">
      <dsp:nvSpPr>
        <dsp:cNvPr id="0" name=""/>
        <dsp:cNvSpPr/>
      </dsp:nvSpPr>
      <dsp:spPr>
        <a:xfrm>
          <a:off x="3646872" y="356423"/>
          <a:ext cx="2199521" cy="354285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6586" rIns="0" bIns="0" numCol="1" spcCol="1270" anchor="t" anchorCtr="0">
          <a:noAutofit/>
        </a:bodyPr>
        <a:lstStyle/>
        <a:p>
          <a:pPr marL="0" lvl="0" indent="0" algn="l" defTabSz="1511300">
            <a:lnSpc>
              <a:spcPct val="90000"/>
            </a:lnSpc>
            <a:spcBef>
              <a:spcPct val="0"/>
            </a:spcBef>
            <a:spcAft>
              <a:spcPct val="35000"/>
            </a:spcAft>
            <a:buNone/>
          </a:pPr>
          <a:r>
            <a:rPr lang="en-US" sz="3400" kern="1200" dirty="0"/>
            <a:t>Easy</a:t>
          </a:r>
        </a:p>
        <a:p>
          <a:pPr marL="0" lvl="0" indent="0" algn="l" defTabSz="1511300">
            <a:lnSpc>
              <a:spcPct val="90000"/>
            </a:lnSpc>
            <a:spcBef>
              <a:spcPct val="0"/>
            </a:spcBef>
            <a:spcAft>
              <a:spcPct val="35000"/>
            </a:spcAft>
            <a:buNone/>
          </a:pPr>
          <a:r>
            <a:rPr lang="en-US" sz="3400" kern="1200" dirty="0"/>
            <a:t>Hard</a:t>
          </a:r>
        </a:p>
      </dsp:txBody>
      <dsp:txXfrm>
        <a:off x="3646872" y="356423"/>
        <a:ext cx="2199521" cy="3542852"/>
      </dsp:txXfrm>
    </dsp:sp>
    <dsp:sp modelId="{85DE4DEE-CCF8-42B4-8582-445A33408C0A}">
      <dsp:nvSpPr>
        <dsp:cNvPr id="0" name=""/>
        <dsp:cNvSpPr/>
      </dsp:nvSpPr>
      <dsp:spPr>
        <a:xfrm>
          <a:off x="6112107" y="356423"/>
          <a:ext cx="2952377" cy="3542852"/>
        </a:xfrm>
        <a:prstGeom prst="roundRect">
          <a:avLst>
            <a:gd name="adj" fmla="val 5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0" tIns="99441" rIns="128905" bIns="0" numCol="1" spcCol="1270" anchor="t" anchorCtr="0">
          <a:noAutofit/>
        </a:bodyPr>
        <a:lstStyle/>
        <a:p>
          <a:pPr marL="0" lvl="0" indent="0" algn="r" defTabSz="1289050">
            <a:lnSpc>
              <a:spcPct val="90000"/>
            </a:lnSpc>
            <a:spcBef>
              <a:spcPct val="0"/>
            </a:spcBef>
            <a:spcAft>
              <a:spcPct val="35000"/>
            </a:spcAft>
            <a:buNone/>
          </a:pPr>
          <a:r>
            <a:rPr lang="en-US" sz="2900" kern="1200" dirty="0"/>
            <a:t>Resources</a:t>
          </a:r>
        </a:p>
      </dsp:txBody>
      <dsp:txXfrm rot="16200000">
        <a:off x="4954775" y="1513755"/>
        <a:ext cx="2905139" cy="590475"/>
      </dsp:txXfrm>
    </dsp:sp>
    <dsp:sp modelId="{C813D935-2C5A-44DD-8158-CFCC012D6176}">
      <dsp:nvSpPr>
        <dsp:cNvPr id="0" name=""/>
        <dsp:cNvSpPr/>
      </dsp:nvSpPr>
      <dsp:spPr>
        <a:xfrm rot="5400000">
          <a:off x="5866369" y="3174158"/>
          <a:ext cx="520999" cy="442856"/>
        </a:xfrm>
        <a:prstGeom prst="flowChartExtra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E2AD8E-18E9-45C4-A414-FE564DBD7242}">
      <dsp:nvSpPr>
        <dsp:cNvPr id="0" name=""/>
        <dsp:cNvSpPr/>
      </dsp:nvSpPr>
      <dsp:spPr>
        <a:xfrm>
          <a:off x="6702582" y="356423"/>
          <a:ext cx="2199521" cy="354285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6586" rIns="0" bIns="0" numCol="1" spcCol="1270" anchor="t" anchorCtr="0">
          <a:noAutofit/>
        </a:bodyPr>
        <a:lstStyle/>
        <a:p>
          <a:pPr marL="0" lvl="0" indent="0" algn="l" defTabSz="1511300">
            <a:lnSpc>
              <a:spcPct val="90000"/>
            </a:lnSpc>
            <a:spcBef>
              <a:spcPct val="0"/>
            </a:spcBef>
            <a:spcAft>
              <a:spcPct val="35000"/>
            </a:spcAft>
            <a:buNone/>
          </a:pPr>
          <a:r>
            <a:rPr lang="en-US" sz="3400" kern="1200" dirty="0"/>
            <a:t>Corps</a:t>
          </a:r>
        </a:p>
        <a:p>
          <a:pPr marL="0" lvl="0" indent="0" algn="l" defTabSz="1511300">
            <a:lnSpc>
              <a:spcPct val="90000"/>
            </a:lnSpc>
            <a:spcBef>
              <a:spcPct val="0"/>
            </a:spcBef>
            <a:spcAft>
              <a:spcPct val="35000"/>
            </a:spcAft>
            <a:buNone/>
          </a:pPr>
          <a:r>
            <a:rPr lang="en-US" sz="3400" kern="1200" dirty="0"/>
            <a:t>Non-Corps</a:t>
          </a:r>
        </a:p>
      </dsp:txBody>
      <dsp:txXfrm>
        <a:off x="6702582" y="356423"/>
        <a:ext cx="2199521" cy="354285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61A2DE62-24B0-4972-852B-4785B8FCBE77}" type="datetimeFigureOut">
              <a:rPr lang="en-US"/>
              <a:pPr/>
              <a:t>04-Jan-21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603F1684-B626-4C74-9731-CBE8CE5003E4}" type="slidenum">
              <a:rPr lang="en-US"/>
              <a:pPr/>
              <a:t>‹#›</a:t>
            </a:fld>
            <a:endParaRPr lang="en-US"/>
          </a:p>
        </p:txBody>
      </p:sp>
    </p:spTree>
    <p:extLst>
      <p:ext uri="{BB962C8B-B14F-4D97-AF65-F5344CB8AC3E}">
        <p14:creationId xmlns:p14="http://schemas.microsoft.com/office/powerpoint/2010/main" val="36296536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a:defRPr sz="1200">
                <a:latin typeface="Arial" charset="0"/>
                <a:ea typeface="+mn-ea"/>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9ADC5788-3AFA-4451-BC67-BFEEAB944D67}" type="datetimeFigureOut">
              <a:rPr lang="en-US"/>
              <a:pPr/>
              <a:t>04-Jan-21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a:defRPr sz="1200">
                <a:latin typeface="Arial"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06A0A3C6-4E22-46FB-836F-CA2C48EC4DC1}" type="slidenum">
              <a:rPr lang="en-US"/>
              <a:pPr/>
              <a:t>‹#›</a:t>
            </a:fld>
            <a:endParaRPr lang="en-US"/>
          </a:p>
        </p:txBody>
      </p:sp>
    </p:spTree>
    <p:extLst>
      <p:ext uri="{BB962C8B-B14F-4D97-AF65-F5344CB8AC3E}">
        <p14:creationId xmlns:p14="http://schemas.microsoft.com/office/powerpoint/2010/main" val="20403370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Job Accommodation</a:t>
            </a:r>
            <a:r>
              <a:rPr lang="en-US" baseline="0" dirty="0"/>
              <a:t> Network | US Department of Labor | Office of Disability Employment Policy</a:t>
            </a:r>
          </a:p>
          <a:p>
            <a:r>
              <a:rPr lang="en-US" baseline="0" dirty="0"/>
              <a:t>National Alliance on Mental Illness</a:t>
            </a:r>
            <a:endParaRPr lang="en-US" dirty="0"/>
          </a:p>
        </p:txBody>
      </p:sp>
      <p:sp>
        <p:nvSpPr>
          <p:cNvPr id="4" name="Slide Number Placeholder 3"/>
          <p:cNvSpPr>
            <a:spLocks noGrp="1"/>
          </p:cNvSpPr>
          <p:nvPr>
            <p:ph type="sldNum" sz="quarter" idx="10"/>
          </p:nvPr>
        </p:nvSpPr>
        <p:spPr/>
        <p:txBody>
          <a:bodyPr/>
          <a:lstStyle/>
          <a:p>
            <a:fld id="{06A0A3C6-4E22-46FB-836F-CA2C48EC4DC1}" type="slidenum">
              <a:rPr lang="en-US" smtClean="0"/>
              <a:pPr/>
              <a:t>3</a:t>
            </a:fld>
            <a:endParaRPr lang="en-US"/>
          </a:p>
        </p:txBody>
      </p:sp>
    </p:spTree>
    <p:extLst>
      <p:ext uri="{BB962C8B-B14F-4D97-AF65-F5344CB8AC3E}">
        <p14:creationId xmlns:p14="http://schemas.microsoft.com/office/powerpoint/2010/main" val="121470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a:t>
            </a:r>
            <a:r>
              <a:rPr lang="en-US" baseline="0" dirty="0"/>
              <a:t> most common in the late teens and early 20’s</a:t>
            </a:r>
            <a:endParaRPr lang="en-US" dirty="0"/>
          </a:p>
        </p:txBody>
      </p:sp>
      <p:sp>
        <p:nvSpPr>
          <p:cNvPr id="4" name="Slide Number Placeholder 3"/>
          <p:cNvSpPr>
            <a:spLocks noGrp="1"/>
          </p:cNvSpPr>
          <p:nvPr>
            <p:ph type="sldNum" sz="quarter" idx="10"/>
          </p:nvPr>
        </p:nvSpPr>
        <p:spPr/>
        <p:txBody>
          <a:bodyPr/>
          <a:lstStyle/>
          <a:p>
            <a:fld id="{06A0A3C6-4E22-46FB-836F-CA2C48EC4DC1}" type="slidenum">
              <a:rPr lang="en-US" smtClean="0"/>
              <a:pPr/>
              <a:t>4</a:t>
            </a:fld>
            <a:endParaRPr lang="en-US"/>
          </a:p>
        </p:txBody>
      </p:sp>
    </p:spTree>
    <p:extLst>
      <p:ext uri="{BB962C8B-B14F-4D97-AF65-F5344CB8AC3E}">
        <p14:creationId xmlns:p14="http://schemas.microsoft.com/office/powerpoint/2010/main" val="460633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111111"/>
                </a:solidFill>
                <a:latin typeface="roboto"/>
              </a:rPr>
              <a:t>Affects about 1 in 20 adults. (although</a:t>
            </a:r>
            <a:r>
              <a:rPr lang="en-US" baseline="0" dirty="0">
                <a:solidFill>
                  <a:srgbClr val="111111"/>
                </a:solidFill>
                <a:latin typeface="roboto"/>
              </a:rPr>
              <a:t> I cannot find the source again)</a:t>
            </a:r>
            <a:endParaRPr lang="en-US" dirty="0">
              <a:solidFill>
                <a:srgbClr val="111111"/>
              </a:solidFill>
              <a:latin typeface="roboto"/>
            </a:endParaRPr>
          </a:p>
          <a:p>
            <a:endParaRPr lang="en-US" dirty="0"/>
          </a:p>
        </p:txBody>
      </p:sp>
      <p:sp>
        <p:nvSpPr>
          <p:cNvPr id="4" name="Slide Number Placeholder 3"/>
          <p:cNvSpPr>
            <a:spLocks noGrp="1"/>
          </p:cNvSpPr>
          <p:nvPr>
            <p:ph type="sldNum" sz="quarter" idx="10"/>
          </p:nvPr>
        </p:nvSpPr>
        <p:spPr/>
        <p:txBody>
          <a:bodyPr/>
          <a:lstStyle/>
          <a:p>
            <a:fld id="{06A0A3C6-4E22-46FB-836F-CA2C48EC4DC1}" type="slidenum">
              <a:rPr lang="en-US" smtClean="0"/>
              <a:pPr/>
              <a:t>5</a:t>
            </a:fld>
            <a:endParaRPr lang="en-US"/>
          </a:p>
        </p:txBody>
      </p:sp>
    </p:spTree>
    <p:extLst>
      <p:ext uri="{BB962C8B-B14F-4D97-AF65-F5344CB8AC3E}">
        <p14:creationId xmlns:p14="http://schemas.microsoft.com/office/powerpoint/2010/main" val="971681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ackground 2">
    <p:bg>
      <p:bgPr>
        <a:solidFill>
          <a:schemeClr val="bg2"/>
        </a:solidFill>
        <a:effectLst/>
      </p:bgPr>
    </p:bg>
    <p:spTree>
      <p:nvGrpSpPr>
        <p:cNvPr id="1" name=""/>
        <p:cNvGrpSpPr/>
        <p:nvPr/>
      </p:nvGrpSpPr>
      <p:grpSpPr>
        <a:xfrm>
          <a:off x="0" y="0"/>
          <a:ext cx="0" cy="0"/>
          <a:chOff x="0" y="0"/>
          <a:chExt cx="0" cy="0"/>
        </a:xfrm>
      </p:grpSpPr>
      <p:sp>
        <p:nvSpPr>
          <p:cNvPr id="5" name="Rounded Rectangle 4"/>
          <p:cNvSpPr/>
          <p:nvPr userDrawn="1"/>
        </p:nvSpPr>
        <p:spPr>
          <a:xfrm>
            <a:off x="759220" y="411167"/>
            <a:ext cx="10804129" cy="5207409"/>
          </a:xfrm>
          <a:prstGeom prst="roundRect">
            <a:avLst>
              <a:gd name="adj" fmla="val 255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8"/>
          <p:cNvSpPr>
            <a:spLocks noGrp="1"/>
          </p:cNvSpPr>
          <p:nvPr userDrawn="1">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419100"/>
            <a:ext cx="9144000" cy="2552700"/>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p>
            <a:r>
              <a:rPr lang="en-US"/>
              <a:t>File Name</a:t>
            </a:r>
            <a:endParaRPr lang="en-US" dirty="0"/>
          </a:p>
        </p:txBody>
      </p:sp>
      <p:sp>
        <p:nvSpPr>
          <p:cNvPr id="10" name="TextBox 9"/>
          <p:cNvSpPr txBox="1"/>
          <p:nvPr userDrawn="1"/>
        </p:nvSpPr>
        <p:spPr>
          <a:xfrm>
            <a:off x="633354" y="5679733"/>
            <a:ext cx="5755217" cy="507831"/>
          </a:xfrm>
          <a:prstGeom prst="rect">
            <a:avLst/>
          </a:prstGeom>
          <a:noFill/>
        </p:spPr>
        <p:txBody>
          <a:bodyPr wrap="square">
            <a:spAutoFit/>
          </a:bodyPr>
          <a:lstStyle/>
          <a:p>
            <a:r>
              <a:rPr lang="en-US" altLang="en-US" sz="900" i="1" dirty="0"/>
              <a:t>“</a:t>
            </a:r>
            <a:r>
              <a:rPr lang="en-US" sz="900" i="1" dirty="0">
                <a:solidFill>
                  <a:srgbClr val="000000"/>
                </a:solidFill>
              </a:rPr>
              <a:t>The views, opinions and findings contained in this report are those of the authors(s) and should not be construed as an official Department of the Army position, policy or decision, unless so designated by other official documentation.</a:t>
            </a:r>
            <a:r>
              <a:rPr lang="en-US" altLang="en-US" sz="900" i="1" dirty="0">
                <a:solidFill>
                  <a:srgbClr val="000000"/>
                </a:solidFill>
              </a:rPr>
              <a:t>”</a:t>
            </a:r>
            <a:endParaRPr lang="en-US" sz="900" i="1" dirty="0">
              <a:solidFill>
                <a:srgbClr val="000000"/>
              </a:solidFill>
            </a:endParaRPr>
          </a:p>
        </p:txBody>
      </p:sp>
    </p:spTree>
    <p:extLst>
      <p:ext uri="{BB962C8B-B14F-4D97-AF65-F5344CB8AC3E}">
        <p14:creationId xmlns:p14="http://schemas.microsoft.com/office/powerpoint/2010/main" val="224210217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 2 Colum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numCol="2"/>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Footer Placeholder 4"/>
          <p:cNvSpPr>
            <a:spLocks noGrp="1"/>
          </p:cNvSpPr>
          <p:nvPr>
            <p:ph type="ftr" sz="quarter" idx="10"/>
          </p:nvPr>
        </p:nvSpPr>
        <p:spPr/>
        <p:txBody>
          <a:bodyPr/>
          <a:lstStyle>
            <a:lvl1pPr>
              <a:defRPr/>
            </a:lvl1pPr>
          </a:lstStyle>
          <a:p>
            <a:pPr>
              <a:defRPr/>
            </a:pPr>
            <a:r>
              <a:rPr lang="en-US"/>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4165473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 3 Colum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numCol="3"/>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Footer Placeholder 4"/>
          <p:cNvSpPr>
            <a:spLocks noGrp="1"/>
          </p:cNvSpPr>
          <p:nvPr>
            <p:ph type="ftr" sz="quarter" idx="10"/>
          </p:nvPr>
        </p:nvSpPr>
        <p:spPr/>
        <p:txBody>
          <a:bodyPr/>
          <a:lstStyle>
            <a:lvl1pPr>
              <a:defRPr/>
            </a:lvl1pPr>
          </a:lstStyle>
          <a:p>
            <a:pPr>
              <a:defRPr/>
            </a:pPr>
            <a:r>
              <a:rPr lang="en-US"/>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588649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hort 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942976"/>
            <a:ext cx="11176000" cy="5000624"/>
          </a:xfrm>
          <a:prstGeom prst="rect">
            <a:avLst/>
          </a:prstGeom>
          <a:noFill/>
          <a:ln w="9525">
            <a:noFill/>
            <a:miter lim="800000"/>
            <a:headEnd/>
            <a:tailEnd/>
          </a:ln>
        </p:spPr>
        <p:txBody>
          <a:bodyPr numCol="1"/>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Footer Placeholder 4"/>
          <p:cNvSpPr>
            <a:spLocks noGrp="1"/>
          </p:cNvSpPr>
          <p:nvPr>
            <p:ph type="ftr" sz="quarter" idx="10"/>
          </p:nvPr>
        </p:nvSpPr>
        <p:spPr/>
        <p:txBody>
          <a:bodyPr/>
          <a:lstStyle>
            <a:lvl1pPr>
              <a:defRPr/>
            </a:lvl1pPr>
          </a:lstStyle>
          <a:p>
            <a:pPr>
              <a:defRPr/>
            </a:pPr>
            <a:r>
              <a:rPr lang="en-US"/>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305043991"/>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hort Title and Content - 2 Colum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942976"/>
            <a:ext cx="11176000" cy="5000624"/>
          </a:xfrm>
          <a:prstGeom prst="rect">
            <a:avLst/>
          </a:prstGeom>
          <a:noFill/>
          <a:ln w="9525">
            <a:noFill/>
            <a:miter lim="800000"/>
            <a:headEnd/>
            <a:tailEnd/>
          </a:ln>
        </p:spPr>
        <p:txBody>
          <a:bodyPr numCol="2"/>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Footer Placeholder 4"/>
          <p:cNvSpPr>
            <a:spLocks noGrp="1"/>
          </p:cNvSpPr>
          <p:nvPr>
            <p:ph type="ftr" sz="quarter" idx="10"/>
          </p:nvPr>
        </p:nvSpPr>
        <p:spPr/>
        <p:txBody>
          <a:bodyPr/>
          <a:lstStyle>
            <a:lvl1pPr>
              <a:defRPr/>
            </a:lvl1pPr>
          </a:lstStyle>
          <a:p>
            <a:pPr>
              <a:defRPr/>
            </a:pPr>
            <a:r>
              <a:rPr lang="en-US"/>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2601279489"/>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hort Title and Content - 3 Colum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942976"/>
            <a:ext cx="11176000" cy="5000624"/>
          </a:xfrm>
          <a:prstGeom prst="rect">
            <a:avLst/>
          </a:prstGeom>
          <a:noFill/>
          <a:ln w="9525">
            <a:noFill/>
            <a:miter lim="800000"/>
            <a:headEnd/>
            <a:tailEnd/>
          </a:ln>
        </p:spPr>
        <p:txBody>
          <a:bodyPr numCol="3"/>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Footer Placeholder 4"/>
          <p:cNvSpPr>
            <a:spLocks noGrp="1"/>
          </p:cNvSpPr>
          <p:nvPr>
            <p:ph type="ftr" sz="quarter" idx="10"/>
          </p:nvPr>
        </p:nvSpPr>
        <p:spPr/>
        <p:txBody>
          <a:bodyPr/>
          <a:lstStyle>
            <a:lvl1pPr>
              <a:defRPr/>
            </a:lvl1pPr>
          </a:lstStyle>
          <a:p>
            <a:pPr>
              <a:defRPr/>
            </a:pPr>
            <a:r>
              <a:rPr lang="en-US"/>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702481296"/>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3" y="5834379"/>
            <a:ext cx="8470900" cy="328296"/>
          </a:xfrm>
          <a:prstGeom prst="rect">
            <a:avLst/>
          </a:prstGeom>
          <a:noFill/>
          <a:ln w="9525">
            <a:noFill/>
            <a:miter lim="800000"/>
            <a:headEnd/>
            <a:tailEnd/>
          </a:ln>
        </p:spPr>
        <p:txBody>
          <a:bodyPr lIns="91440" tIns="0" numCol="1"/>
          <a:lstStyle>
            <a:lvl1pPr marL="0" indent="0">
              <a:buNone/>
              <a:defRPr sz="1200">
                <a:solidFill>
                  <a:schemeClr val="tx1">
                    <a:lumMod val="75000"/>
                    <a:lumOff val="25000"/>
                  </a:schemeClr>
                </a:solidFill>
              </a:defRPr>
            </a:lvl1pPr>
            <a:lvl2pPr>
              <a:defRPr sz="1800">
                <a:solidFill>
                  <a:srgbClr val="83847A"/>
                </a:solidFill>
              </a:defRPr>
            </a:lvl2pPr>
            <a:lvl3pPr>
              <a:defRPr sz="1500">
                <a:solidFill>
                  <a:srgbClr val="83847A"/>
                </a:solidFill>
              </a:defRPr>
            </a:lvl3pPr>
            <a:lvl4pPr>
              <a:defRPr sz="1500">
                <a:solidFill>
                  <a:srgbClr val="83847A"/>
                </a:solidFill>
              </a:defRPr>
            </a:lvl4pPr>
            <a:lvl5pPr>
              <a:defRPr sz="1500">
                <a:solidFill>
                  <a:srgbClr val="83847A"/>
                </a:solidFill>
              </a:defRPr>
            </a:lvl5pPr>
          </a:lstStyle>
          <a:p>
            <a:pPr lvl="0"/>
            <a:r>
              <a:rPr lang="en-US" noProof="0" dirty="0"/>
              <a:t>Click to edit Master text styles</a:t>
            </a:r>
          </a:p>
        </p:txBody>
      </p:sp>
      <p:sp>
        <p:nvSpPr>
          <p:cNvPr id="4" name="Footer Placeholder 4"/>
          <p:cNvSpPr>
            <a:spLocks noGrp="1"/>
          </p:cNvSpPr>
          <p:nvPr>
            <p:ph type="ftr" sz="quarter" idx="10"/>
          </p:nvPr>
        </p:nvSpPr>
        <p:spPr/>
        <p:txBody>
          <a:bodyPr/>
          <a:lstStyle>
            <a:lvl1pPr>
              <a:defRPr/>
            </a:lvl1pPr>
          </a:lstStyle>
          <a:p>
            <a:pPr>
              <a:defRPr/>
            </a:pPr>
            <a:r>
              <a:rPr lang="en-US"/>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3" name="Picture Placeholder 2"/>
          <p:cNvSpPr>
            <a:spLocks noGrp="1"/>
          </p:cNvSpPr>
          <p:nvPr>
            <p:ph type="pic" sz="quarter" idx="12"/>
          </p:nvPr>
        </p:nvSpPr>
        <p:spPr>
          <a:xfrm>
            <a:off x="406400" y="942975"/>
            <a:ext cx="11176000" cy="4761228"/>
          </a:xfrm>
        </p:spPr>
        <p:txBody>
          <a:bodyPr/>
          <a:lstStyle/>
          <a:p>
            <a:endParaRPr lang="en-US"/>
          </a:p>
        </p:txBody>
      </p:sp>
    </p:spTree>
    <p:extLst>
      <p:ext uri="{BB962C8B-B14F-4D97-AF65-F5344CB8AC3E}">
        <p14:creationId xmlns:p14="http://schemas.microsoft.com/office/powerpoint/2010/main" val="279750143"/>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p:txBody>
          <a:bodyPr/>
          <a:lstStyle/>
          <a:p>
            <a:pPr>
              <a:defRPr/>
            </a:pPr>
            <a:r>
              <a:rPr lang="en-US"/>
              <a:t>File Name</a:t>
            </a:r>
            <a:endParaRPr lang="en-US" dirty="0"/>
          </a:p>
        </p:txBody>
      </p:sp>
    </p:spTree>
    <p:extLst>
      <p:ext uri="{BB962C8B-B14F-4D97-AF65-F5344CB8AC3E}">
        <p14:creationId xmlns:p14="http://schemas.microsoft.com/office/powerpoint/2010/main" val="1035961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6" name="Text Placeholder 3"/>
          <p:cNvSpPr>
            <a:spLocks noGrp="1"/>
          </p:cNvSpPr>
          <p:nvPr>
            <p:ph type="body" sz="quarter" idx="3"/>
          </p:nvPr>
        </p:nvSpPr>
        <p:spPr>
          <a:xfrm>
            <a:off x="6096000" y="1230511"/>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9" name="Text Placeholder 3"/>
          <p:cNvSpPr>
            <a:spLocks noGrp="1"/>
          </p:cNvSpPr>
          <p:nvPr>
            <p:ph type="body" sz="quarter" idx="13"/>
          </p:nvPr>
        </p:nvSpPr>
        <p:spPr>
          <a:xfrm>
            <a:off x="406400" y="1230516"/>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3" name="Content Placeholder 2"/>
          <p:cNvSpPr>
            <a:spLocks noGrp="1"/>
          </p:cNvSpPr>
          <p:nvPr>
            <p:ph sz="quarter" idx="15"/>
          </p:nvPr>
        </p:nvSpPr>
        <p:spPr>
          <a:xfrm>
            <a:off x="4064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981200"/>
            <a:ext cx="5486400" cy="3962400"/>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p:txBody>
          <a:bodyPr/>
          <a:lstStyle/>
          <a:p>
            <a:pPr>
              <a:defRPr/>
            </a:pPr>
            <a:r>
              <a:rPr lang="en-US"/>
              <a:t>File Name</a:t>
            </a:r>
            <a:endParaRPr lang="en-US" dirty="0"/>
          </a:p>
        </p:txBody>
      </p:sp>
    </p:spTree>
    <p:extLst>
      <p:ext uri="{BB962C8B-B14F-4D97-AF65-F5344CB8AC3E}">
        <p14:creationId xmlns:p14="http://schemas.microsoft.com/office/powerpoint/2010/main" val="23025742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3" y="1225550"/>
            <a:ext cx="35941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1225550"/>
            <a:ext cx="7454900" cy="471805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2" name="Footer Placeholder 1"/>
          <p:cNvSpPr>
            <a:spLocks noGrp="1"/>
          </p:cNvSpPr>
          <p:nvPr>
            <p:ph type="ftr" sz="quarter" idx="18"/>
          </p:nvPr>
        </p:nvSpPr>
        <p:spPr/>
        <p:txBody>
          <a:bodyPr/>
          <a:lstStyle/>
          <a:p>
            <a:pPr>
              <a:defRPr/>
            </a:pPr>
            <a:r>
              <a:rPr lang="en-US"/>
              <a:t>File Name</a:t>
            </a:r>
            <a:endParaRPr lang="en-US" dirty="0"/>
          </a:p>
        </p:txBody>
      </p:sp>
    </p:spTree>
    <p:extLst>
      <p:ext uri="{BB962C8B-B14F-4D97-AF65-F5344CB8AC3E}">
        <p14:creationId xmlns:p14="http://schemas.microsoft.com/office/powerpoint/2010/main" val="2906299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Content Placeholder 2"/>
          <p:cNvSpPr>
            <a:spLocks noGrp="1"/>
          </p:cNvSpPr>
          <p:nvPr>
            <p:ph sz="quarter" idx="15"/>
          </p:nvPr>
        </p:nvSpPr>
        <p:spPr>
          <a:xfrm>
            <a:off x="4064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6096000" y="1225550"/>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7"/>
          </p:nvPr>
        </p:nvSpPr>
        <p:spPr/>
        <p:txBody>
          <a:bodyPr/>
          <a:lstStyle>
            <a:lvl1pPr>
              <a:defRPr/>
            </a:lvl1pPr>
          </a:lstStyle>
          <a:p>
            <a:fld id="{3B773CDB-7973-454B-9699-5CCFA043586B}" type="slidenum">
              <a:rPr lang="en-US"/>
              <a:pPr/>
              <a:t>‹#›</a:t>
            </a:fld>
            <a:endParaRPr lang="en-US"/>
          </a:p>
        </p:txBody>
      </p:sp>
      <p:sp>
        <p:nvSpPr>
          <p:cNvPr id="6" name="Content Placeholder 2"/>
          <p:cNvSpPr>
            <a:spLocks noGrp="1"/>
          </p:cNvSpPr>
          <p:nvPr>
            <p:ph sz="quarter" idx="18"/>
          </p:nvPr>
        </p:nvSpPr>
        <p:spPr>
          <a:xfrm>
            <a:off x="4064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9"/>
          </p:nvPr>
        </p:nvSpPr>
        <p:spPr>
          <a:xfrm>
            <a:off x="6096000" y="3597275"/>
            <a:ext cx="5486400" cy="22860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06400" y="35496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990527" y="1225554"/>
            <a:ext cx="0" cy="46577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004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 Background 2">
    <p:bg>
      <p:bgPr>
        <a:solidFill>
          <a:schemeClr val="bg2"/>
        </a:solidFill>
        <a:effectLst/>
      </p:bgPr>
    </p:bg>
    <p:spTree>
      <p:nvGrpSpPr>
        <p:cNvPr id="1" name=""/>
        <p:cNvGrpSpPr/>
        <p:nvPr/>
      </p:nvGrpSpPr>
      <p:grpSpPr>
        <a:xfrm>
          <a:off x="0" y="0"/>
          <a:ext cx="0" cy="0"/>
          <a:chOff x="0" y="0"/>
          <a:chExt cx="0" cy="0"/>
        </a:xfrm>
      </p:grpSpPr>
      <p:sp>
        <p:nvSpPr>
          <p:cNvPr id="5" name="Rounded Rectangle 4"/>
          <p:cNvSpPr/>
          <p:nvPr userDrawn="1"/>
        </p:nvSpPr>
        <p:spPr>
          <a:xfrm>
            <a:off x="626540" y="427037"/>
            <a:ext cx="10804129" cy="5207409"/>
          </a:xfrm>
          <a:prstGeom prst="roundRect">
            <a:avLst>
              <a:gd name="adj" fmla="val 255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8"/>
          <p:cNvSpPr>
            <a:spLocks noGrp="1"/>
          </p:cNvSpPr>
          <p:nvPr userDrawn="1">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419100"/>
            <a:ext cx="9144000" cy="2552700"/>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p>
            <a:r>
              <a:rPr lang="en-US" dirty="0"/>
              <a:t>File Name</a:t>
            </a:r>
          </a:p>
        </p:txBody>
      </p:sp>
    </p:spTree>
    <p:extLst>
      <p:ext uri="{BB962C8B-B14F-4D97-AF65-F5344CB8AC3E}">
        <p14:creationId xmlns:p14="http://schemas.microsoft.com/office/powerpoint/2010/main" val="3836264534"/>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hort Title - Sub-Head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6" name="Text Placeholder 3"/>
          <p:cNvSpPr>
            <a:spLocks noGrp="1"/>
          </p:cNvSpPr>
          <p:nvPr>
            <p:ph type="body" sz="quarter" idx="3"/>
          </p:nvPr>
        </p:nvSpPr>
        <p:spPr>
          <a:xfrm>
            <a:off x="6096000" y="942975"/>
            <a:ext cx="5486400" cy="663266"/>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7" name="Text Placeholder 3"/>
          <p:cNvSpPr>
            <a:spLocks noGrp="1"/>
          </p:cNvSpPr>
          <p:nvPr>
            <p:ph type="body" sz="quarter" idx="13"/>
          </p:nvPr>
        </p:nvSpPr>
        <p:spPr>
          <a:xfrm>
            <a:off x="406400" y="942980"/>
            <a:ext cx="5486400" cy="666241"/>
          </a:xfrm>
        </p:spPr>
        <p:txBody>
          <a:bodyPr bIns="0" anchor="b"/>
          <a:lstStyle>
            <a:lvl1pPr>
              <a:defRPr sz="1350">
                <a:solidFill>
                  <a:schemeClr val="tx1">
                    <a:lumMod val="75000"/>
                    <a:lumOff val="25000"/>
                  </a:schemeClr>
                </a:solidFill>
              </a:defRPr>
            </a:lvl1pPr>
          </a:lstStyle>
          <a:p>
            <a:pPr lvl="0"/>
            <a:r>
              <a:rPr lang="en-US" dirty="0"/>
              <a:t>Click to edit Master text styles</a:t>
            </a:r>
          </a:p>
        </p:txBody>
      </p:sp>
      <p:sp>
        <p:nvSpPr>
          <p:cNvPr id="8" name="Content Placeholder 2"/>
          <p:cNvSpPr>
            <a:spLocks noGrp="1"/>
          </p:cNvSpPr>
          <p:nvPr>
            <p:ph sz="quarter" idx="15"/>
          </p:nvPr>
        </p:nvSpPr>
        <p:spPr>
          <a:xfrm>
            <a:off x="4064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1693664"/>
            <a:ext cx="5486400" cy="4230886"/>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3473780"/>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hort Title - 2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8" name="Content Placeholder 2"/>
          <p:cNvSpPr>
            <a:spLocks noGrp="1"/>
          </p:cNvSpPr>
          <p:nvPr>
            <p:ph sz="quarter" idx="15"/>
          </p:nvPr>
        </p:nvSpPr>
        <p:spPr>
          <a:xfrm>
            <a:off x="406400" y="942978"/>
            <a:ext cx="5486400" cy="4981575"/>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6"/>
          </p:nvPr>
        </p:nvSpPr>
        <p:spPr>
          <a:xfrm>
            <a:off x="6096000" y="942978"/>
            <a:ext cx="5486400" cy="4981575"/>
          </a:xfrm>
        </p:spPr>
        <p:txBody>
          <a:bodyPr tIns="0"/>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7259812"/>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hort Title - 2 Odd Sections">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7" name="Content Placeholder 2"/>
          <p:cNvSpPr>
            <a:spLocks noGrp="1"/>
          </p:cNvSpPr>
          <p:nvPr>
            <p:ph sz="quarter" idx="15"/>
          </p:nvPr>
        </p:nvSpPr>
        <p:spPr>
          <a:xfrm>
            <a:off x="406403" y="942977"/>
            <a:ext cx="3594100" cy="5000625"/>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127503" y="942977"/>
            <a:ext cx="7454900" cy="5000625"/>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9307060"/>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hort Title - Quad-Char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
        <p:nvSpPr>
          <p:cNvPr id="16" name="Content Placeholder 2"/>
          <p:cNvSpPr>
            <a:spLocks noGrp="1"/>
          </p:cNvSpPr>
          <p:nvPr>
            <p:ph sz="quarter" idx="15"/>
          </p:nvPr>
        </p:nvSpPr>
        <p:spPr>
          <a:xfrm>
            <a:off x="406400" y="942975"/>
            <a:ext cx="5486400" cy="242316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sz="quarter" idx="16"/>
          </p:nvPr>
        </p:nvSpPr>
        <p:spPr>
          <a:xfrm>
            <a:off x="6096000" y="942975"/>
            <a:ext cx="5486400" cy="242316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sz="quarter" idx="18"/>
          </p:nvPr>
        </p:nvSpPr>
        <p:spPr>
          <a:xfrm>
            <a:off x="406400" y="3459480"/>
            <a:ext cx="5486400" cy="242316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sz="quarter" idx="19"/>
          </p:nvPr>
        </p:nvSpPr>
        <p:spPr>
          <a:xfrm>
            <a:off x="6096000" y="3459480"/>
            <a:ext cx="5486400" cy="242316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p:cNvCxnSpPr/>
          <p:nvPr userDrawn="1"/>
        </p:nvCxnSpPr>
        <p:spPr>
          <a:xfrm>
            <a:off x="406400" y="3409950"/>
            <a:ext cx="1117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5990527" y="942980"/>
            <a:ext cx="0" cy="493966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61302"/>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286001"/>
            <a:ext cx="11176000" cy="1285874"/>
          </a:xfrm>
          <a:prstGeom prst="rect">
            <a:avLst/>
          </a:prstGeom>
          <a:noFill/>
          <a:ln w="9525">
            <a:noFill/>
            <a:miter lim="800000"/>
            <a:headEnd/>
            <a:tailEnd/>
          </a:ln>
        </p:spPr>
        <p:txBody>
          <a:bodyPr anchor="b"/>
          <a:lstStyle>
            <a:lvl1pPr>
              <a:defRPr sz="2700" baseline="0">
                <a:solidFill>
                  <a:schemeClr val="tx1">
                    <a:lumMod val="75000"/>
                    <a:lumOff val="25000"/>
                  </a:schemeClr>
                </a:solidFill>
              </a:defRPr>
            </a:lvl1pPr>
          </a:lstStyle>
          <a:p>
            <a:pPr lvl="0"/>
            <a:r>
              <a:rPr lang="en-US" dirty="0"/>
              <a:t>Click to edit Master title style</a:t>
            </a:r>
          </a:p>
        </p:txBody>
      </p:sp>
      <p:sp>
        <p:nvSpPr>
          <p:cNvPr id="6" name="Text Placeholder 5"/>
          <p:cNvSpPr>
            <a:spLocks noGrp="1"/>
          </p:cNvSpPr>
          <p:nvPr>
            <p:ph type="body" sz="quarter" idx="12"/>
          </p:nvPr>
        </p:nvSpPr>
        <p:spPr>
          <a:xfrm>
            <a:off x="406400" y="3687764"/>
            <a:ext cx="11176000" cy="854075"/>
          </a:xfrm>
        </p:spPr>
        <p:txBody>
          <a:bodyPr/>
          <a:lstStyle>
            <a:lvl1pPr marL="0" indent="0">
              <a:defRPr>
                <a:solidFill>
                  <a:schemeClr val="tx1">
                    <a:lumMod val="75000"/>
                    <a:lumOff val="25000"/>
                  </a:schemeClr>
                </a:solidFill>
              </a:defRPr>
            </a:lvl1pPr>
          </a:lstStyle>
          <a:p>
            <a:pPr lvl="0"/>
            <a:r>
              <a:rPr lang="en-US" dirty="0"/>
              <a:t>Click to edit Master text styles</a:t>
            </a:r>
          </a:p>
        </p:txBody>
      </p:sp>
      <p:sp>
        <p:nvSpPr>
          <p:cNvPr id="4" name="Footer Placeholder 4"/>
          <p:cNvSpPr>
            <a:spLocks noGrp="1"/>
          </p:cNvSpPr>
          <p:nvPr>
            <p:ph type="ftr" sz="quarter" idx="13"/>
          </p:nvPr>
        </p:nvSpPr>
        <p:spPr/>
        <p:txBody>
          <a:bodyPr/>
          <a:lstStyle>
            <a:lvl1pPr>
              <a:defRPr/>
            </a:lvl1pPr>
          </a:lstStyle>
          <a:p>
            <a:pPr>
              <a:defRPr/>
            </a:pPr>
            <a:r>
              <a:rPr lang="en-US"/>
              <a:t>File Name</a:t>
            </a:r>
          </a:p>
        </p:txBody>
      </p:sp>
      <p:sp>
        <p:nvSpPr>
          <p:cNvPr id="5" name="Slide Number Placeholder 5"/>
          <p:cNvSpPr>
            <a:spLocks noGrp="1"/>
          </p:cNvSpPr>
          <p:nvPr>
            <p:ph type="sldNum" sz="quarter" idx="14"/>
          </p:nvPr>
        </p:nvSpPr>
        <p:spPr/>
        <p:txBody>
          <a:bodyPr/>
          <a:lstStyle>
            <a:lvl1pPr>
              <a:defRPr/>
            </a:lvl1pPr>
          </a:lstStyle>
          <a:p>
            <a:fld id="{42D6254A-A357-4200-B73D-5001EDA92138}" type="slidenum">
              <a:rPr lang="en-US"/>
              <a:pPr/>
              <a:t>‹#›</a:t>
            </a:fld>
            <a:endParaRPr lang="en-US"/>
          </a:p>
        </p:txBody>
      </p:sp>
    </p:spTree>
    <p:extLst>
      <p:ext uri="{BB962C8B-B14F-4D97-AF65-F5344CB8AC3E}">
        <p14:creationId xmlns:p14="http://schemas.microsoft.com/office/powerpoint/2010/main" val="2482338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 no Sub-Head">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286001"/>
            <a:ext cx="11176000" cy="1285874"/>
          </a:xfrm>
          <a:prstGeom prst="rect">
            <a:avLst/>
          </a:prstGeom>
          <a:noFill/>
          <a:ln w="9525">
            <a:noFill/>
            <a:miter lim="800000"/>
            <a:headEnd/>
            <a:tailEnd/>
          </a:ln>
        </p:spPr>
        <p:txBody>
          <a:bodyPr anchor="b"/>
          <a:lstStyle>
            <a:lvl1pPr>
              <a:defRPr sz="2700" baseline="0">
                <a:solidFill>
                  <a:schemeClr val="tx1">
                    <a:lumMod val="75000"/>
                    <a:lumOff val="25000"/>
                  </a:schemeClr>
                </a:solidFill>
              </a:defRPr>
            </a:lvl1pPr>
          </a:lstStyle>
          <a:p>
            <a:pPr lvl="0"/>
            <a:r>
              <a:rPr lang="en-US" dirty="0"/>
              <a:t>Click to edit Master title style</a:t>
            </a:r>
          </a:p>
        </p:txBody>
      </p:sp>
      <p:sp>
        <p:nvSpPr>
          <p:cNvPr id="4" name="Footer Placeholder 4"/>
          <p:cNvSpPr>
            <a:spLocks noGrp="1"/>
          </p:cNvSpPr>
          <p:nvPr>
            <p:ph type="ftr" sz="quarter" idx="13"/>
          </p:nvPr>
        </p:nvSpPr>
        <p:spPr/>
        <p:txBody>
          <a:bodyPr/>
          <a:lstStyle>
            <a:lvl1pPr>
              <a:defRPr/>
            </a:lvl1pPr>
          </a:lstStyle>
          <a:p>
            <a:pPr>
              <a:defRPr/>
            </a:pPr>
            <a:r>
              <a:rPr lang="en-US"/>
              <a:t>File Name</a:t>
            </a:r>
          </a:p>
        </p:txBody>
      </p:sp>
      <p:sp>
        <p:nvSpPr>
          <p:cNvPr id="5" name="Slide Number Placeholder 5"/>
          <p:cNvSpPr>
            <a:spLocks noGrp="1"/>
          </p:cNvSpPr>
          <p:nvPr>
            <p:ph type="sldNum" sz="quarter" idx="14"/>
          </p:nvPr>
        </p:nvSpPr>
        <p:spPr/>
        <p:txBody>
          <a:bodyPr/>
          <a:lstStyle>
            <a:lvl1pPr>
              <a:defRPr/>
            </a:lvl1pPr>
          </a:lstStyle>
          <a:p>
            <a:fld id="{42D6254A-A357-4200-B73D-5001EDA92138}" type="slidenum">
              <a:rPr lang="en-US"/>
              <a:pPr/>
              <a:t>‹#›</a:t>
            </a:fld>
            <a:endParaRPr lang="en-US"/>
          </a:p>
        </p:txBody>
      </p:sp>
    </p:spTree>
    <p:extLst>
      <p:ext uri="{BB962C8B-B14F-4D97-AF65-F5344CB8AC3E}">
        <p14:creationId xmlns:p14="http://schemas.microsoft.com/office/powerpoint/2010/main" val="1947747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 No Conten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1687"/>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3" name="Footer Placeholder 4"/>
          <p:cNvSpPr>
            <a:spLocks noGrp="1"/>
          </p:cNvSpPr>
          <p:nvPr>
            <p:ph type="ftr" sz="quarter" idx="10"/>
          </p:nvPr>
        </p:nvSpPr>
        <p:spPr/>
        <p:txBody>
          <a:bodyPr/>
          <a:lstStyle>
            <a:lvl1pPr>
              <a:defRPr/>
            </a:lvl1pPr>
          </a:lstStyle>
          <a:p>
            <a:pPr>
              <a:defRPr/>
            </a:pPr>
            <a:r>
              <a:rPr lang="en-US"/>
              <a:t>File Name</a:t>
            </a:r>
          </a:p>
        </p:txBody>
      </p:sp>
      <p:sp>
        <p:nvSpPr>
          <p:cNvPr id="4" name="Slide Number Placeholder 5"/>
          <p:cNvSpPr>
            <a:spLocks noGrp="1"/>
          </p:cNvSpPr>
          <p:nvPr>
            <p:ph type="sldNum" sz="quarter" idx="11"/>
          </p:nvPr>
        </p:nvSpPr>
        <p:spPr/>
        <p:txBody>
          <a:bodyPr/>
          <a:lstStyle>
            <a:lvl1pPr>
              <a:defRPr/>
            </a:lvl1pPr>
          </a:lstStyle>
          <a:p>
            <a:fld id="{B694574C-E5D2-4987-ADCE-9F4F1F300184}" type="slidenum">
              <a:rPr lang="en-US"/>
              <a:pPr/>
              <a:t>‹#›</a:t>
            </a:fld>
            <a:endParaRPr lang="en-US"/>
          </a:p>
        </p:txBody>
      </p:sp>
    </p:spTree>
    <p:extLst>
      <p:ext uri="{BB962C8B-B14F-4D97-AF65-F5344CB8AC3E}">
        <p14:creationId xmlns:p14="http://schemas.microsoft.com/office/powerpoint/2010/main" val="19133593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hort Title - No Conten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1144544639"/>
      </p:ext>
    </p:extLst>
  </p:cSld>
  <p:clrMapOvr>
    <a:masterClrMapping/>
  </p:clrMapOvr>
  <p:extLst>
    <p:ext uri="{DCECCB84-F9BA-43D5-87BE-67443E8EF086}">
      <p15:sldGuideLst xmlns:p15="http://schemas.microsoft.com/office/powerpoint/2012/main">
        <p15:guide id="1" orient="horz" pos="594" userDrawn="1">
          <p15:clr>
            <a:srgbClr val="FBAE40"/>
          </p15:clr>
        </p15:guide>
        <p15:guide id="2" orient="horz" pos="516"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with graphics">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r>
              <a:rPr lang="en-US"/>
              <a:t>File Name</a:t>
            </a:r>
          </a:p>
        </p:txBody>
      </p:sp>
      <p:sp>
        <p:nvSpPr>
          <p:cNvPr id="3" name="Slide Number Placeholder 5"/>
          <p:cNvSpPr>
            <a:spLocks noGrp="1"/>
          </p:cNvSpPr>
          <p:nvPr>
            <p:ph type="sldNum" sz="quarter" idx="11"/>
          </p:nvPr>
        </p:nvSpPr>
        <p:spPr/>
        <p:txBody>
          <a:bodyPr/>
          <a:lstStyle>
            <a:lvl1pPr>
              <a:defRPr/>
            </a:lvl1pPr>
          </a:lstStyle>
          <a:p>
            <a:fld id="{80DD7862-628A-4EC2-9AFF-4F23903537D2}" type="slidenum">
              <a:rPr lang="en-US"/>
              <a:pPr/>
              <a:t>‹#›</a:t>
            </a:fld>
            <a:endParaRPr lang="en-US"/>
          </a:p>
        </p:txBody>
      </p:sp>
    </p:spTree>
    <p:extLst>
      <p:ext uri="{BB962C8B-B14F-4D97-AF65-F5344CB8AC3E}">
        <p14:creationId xmlns:p14="http://schemas.microsoft.com/office/powerpoint/2010/main" val="26314905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White Blank">
    <p:bg>
      <p:bgPr>
        <a:solidFill>
          <a:schemeClr val="tx2"/>
        </a:solidFill>
        <a:effectLst/>
      </p:bgPr>
    </p:bg>
    <p:spTree>
      <p:nvGrpSpPr>
        <p:cNvPr id="1" name=""/>
        <p:cNvGrpSpPr/>
        <p:nvPr/>
      </p:nvGrpSpPr>
      <p:grpSpPr>
        <a:xfrm>
          <a:off x="0" y="0"/>
          <a:ext cx="0" cy="0"/>
          <a:chOff x="0" y="0"/>
          <a:chExt cx="0" cy="0"/>
        </a:xfrm>
      </p:grpSpPr>
      <p:sp>
        <p:nvSpPr>
          <p:cNvPr id="2" name="Footer Placeholder 2"/>
          <p:cNvSpPr>
            <a:spLocks noGrp="1"/>
          </p:cNvSpPr>
          <p:nvPr>
            <p:ph type="ftr" sz="quarter" idx="10"/>
          </p:nvPr>
        </p:nvSpPr>
        <p:spPr/>
        <p:txBody>
          <a:bodyPr/>
          <a:lstStyle>
            <a:lvl1pPr>
              <a:defRPr>
                <a:solidFill>
                  <a:schemeClr val="bg1"/>
                </a:solidFill>
              </a:defRPr>
            </a:lvl1pPr>
          </a:lstStyle>
          <a:p>
            <a:pPr>
              <a:defRPr/>
            </a:pPr>
            <a:r>
              <a:rPr lang="en-US" dirty="0"/>
              <a:t>File Name</a:t>
            </a:r>
          </a:p>
        </p:txBody>
      </p:sp>
      <p:sp>
        <p:nvSpPr>
          <p:cNvPr id="3" name="Slide Number Placeholder 3"/>
          <p:cNvSpPr>
            <a:spLocks noGrp="1"/>
          </p:cNvSpPr>
          <p:nvPr>
            <p:ph type="sldNum" sz="quarter" idx="11"/>
          </p:nvPr>
        </p:nvSpPr>
        <p:spPr/>
        <p:txBody>
          <a:bodyPr/>
          <a:lstStyle>
            <a:lvl1pPr>
              <a:defRPr>
                <a:solidFill>
                  <a:schemeClr val="bg1"/>
                </a:solidFill>
              </a:defRPr>
            </a:lvl1pPr>
          </a:lstStyle>
          <a:p>
            <a:fld id="{251E400F-A7F1-4EA8-93DC-39E6F5A643D7}" type="slidenum">
              <a:rPr lang="en-US" smtClean="0"/>
              <a:pPr/>
              <a:t>‹#›</a:t>
            </a:fld>
            <a:endParaRPr lang="en-US" dirty="0"/>
          </a:p>
        </p:txBody>
      </p:sp>
    </p:spTree>
    <p:extLst>
      <p:ext uri="{BB962C8B-B14F-4D97-AF65-F5344CB8AC3E}">
        <p14:creationId xmlns:p14="http://schemas.microsoft.com/office/powerpoint/2010/main" val="2916763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ackground 2 80%">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11" name="Rounded Rectangle 10"/>
          <p:cNvSpPr/>
          <p:nvPr userDrawn="1"/>
        </p:nvSpPr>
        <p:spPr>
          <a:xfrm>
            <a:off x="609600" y="419100"/>
            <a:ext cx="10979888" cy="5207409"/>
          </a:xfrm>
          <a:prstGeom prst="roundRect">
            <a:avLst>
              <a:gd name="adj" fmla="val 25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8"/>
          <p:cNvSpPr>
            <a:spLocks noGrp="1"/>
          </p:cNvSpPr>
          <p:nvPr userDrawn="1">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419100"/>
            <a:ext cx="9144000" cy="2552700"/>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a:solidFill>
                  <a:schemeClr val="tx1">
                    <a:lumMod val="50000"/>
                    <a:lumOff val="50000"/>
                  </a:schemeClr>
                </a:solidFill>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lvl1pPr>
              <a:defRPr>
                <a:solidFill>
                  <a:schemeClr val="tx1">
                    <a:lumMod val="50000"/>
                    <a:lumOff val="50000"/>
                  </a:schemeClr>
                </a:solidFill>
              </a:defRPr>
            </a:lvl1pPr>
          </a:lstStyle>
          <a:p>
            <a:r>
              <a:rPr lang="en-US"/>
              <a:t>File Name</a:t>
            </a:r>
            <a:endParaRPr lang="en-US" dirty="0"/>
          </a:p>
        </p:txBody>
      </p:sp>
      <p:sp>
        <p:nvSpPr>
          <p:cNvPr id="12" name="TextBox 11"/>
          <p:cNvSpPr txBox="1"/>
          <p:nvPr userDrawn="1"/>
        </p:nvSpPr>
        <p:spPr>
          <a:xfrm>
            <a:off x="609600" y="5626509"/>
            <a:ext cx="5755217" cy="507831"/>
          </a:xfrm>
          <a:prstGeom prst="rect">
            <a:avLst/>
          </a:prstGeom>
          <a:noFill/>
        </p:spPr>
        <p:txBody>
          <a:bodyPr wrap="square">
            <a:spAutoFit/>
          </a:bodyPr>
          <a:lstStyle/>
          <a:p>
            <a:r>
              <a:rPr lang="en-US" altLang="en-US" sz="900" i="1" dirty="0"/>
              <a:t>“</a:t>
            </a:r>
            <a:r>
              <a:rPr lang="en-US" sz="900" i="1" dirty="0">
                <a:solidFill>
                  <a:srgbClr val="000000"/>
                </a:solidFill>
              </a:rPr>
              <a:t>The views, opinions and findings contained in this report are those of the authors(s) and should not be construed as an official Department of the Army position, policy or decision, unless so designated by other official documentation.</a:t>
            </a:r>
            <a:r>
              <a:rPr lang="en-US" altLang="en-US" sz="900" i="1" dirty="0">
                <a:solidFill>
                  <a:srgbClr val="000000"/>
                </a:solidFill>
              </a:rPr>
              <a:t>”</a:t>
            </a:r>
            <a:endParaRPr lang="en-US" sz="900" i="1" dirty="0">
              <a:solidFill>
                <a:srgbClr val="000000"/>
              </a:solidFill>
            </a:endParaRPr>
          </a:p>
        </p:txBody>
      </p:sp>
    </p:spTree>
    <p:extLst>
      <p:ext uri="{BB962C8B-B14F-4D97-AF65-F5344CB8AC3E}">
        <p14:creationId xmlns:p14="http://schemas.microsoft.com/office/powerpoint/2010/main" val="4043718914"/>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1_White Blank">
    <p:bg>
      <p:bgPr>
        <a:solidFill>
          <a:schemeClr val="bg1"/>
        </a:solidFill>
        <a:effectLst/>
      </p:bgPr>
    </p:bg>
    <p:spTree>
      <p:nvGrpSpPr>
        <p:cNvPr id="1" name=""/>
        <p:cNvGrpSpPr/>
        <p:nvPr/>
      </p:nvGrpSpPr>
      <p:grpSpPr>
        <a:xfrm>
          <a:off x="0" y="0"/>
          <a:ext cx="0" cy="0"/>
          <a:chOff x="0" y="0"/>
          <a:chExt cx="0" cy="0"/>
        </a:xfrm>
      </p:grpSpPr>
      <p:sp>
        <p:nvSpPr>
          <p:cNvPr id="2" name="Footer Placeholder 2"/>
          <p:cNvSpPr>
            <a:spLocks noGrp="1"/>
          </p:cNvSpPr>
          <p:nvPr>
            <p:ph type="ftr" sz="quarter" idx="10"/>
          </p:nvPr>
        </p:nvSpPr>
        <p:spPr/>
        <p:txBody>
          <a:bodyPr/>
          <a:lstStyle>
            <a:lvl1pPr>
              <a:defRPr>
                <a:solidFill>
                  <a:schemeClr val="tx2">
                    <a:lumMod val="95000"/>
                  </a:schemeClr>
                </a:solidFill>
              </a:defRPr>
            </a:lvl1pPr>
          </a:lstStyle>
          <a:p>
            <a:pPr>
              <a:defRPr/>
            </a:pPr>
            <a:r>
              <a:rPr lang="en-US"/>
              <a:t>File Name</a:t>
            </a:r>
          </a:p>
        </p:txBody>
      </p:sp>
      <p:sp>
        <p:nvSpPr>
          <p:cNvPr id="3" name="Slide Number Placeholder 3"/>
          <p:cNvSpPr>
            <a:spLocks noGrp="1"/>
          </p:cNvSpPr>
          <p:nvPr>
            <p:ph type="sldNum" sz="quarter" idx="11"/>
          </p:nvPr>
        </p:nvSpPr>
        <p:spPr/>
        <p:txBody>
          <a:bodyPr/>
          <a:lstStyle>
            <a:lvl1pPr>
              <a:defRPr>
                <a:solidFill>
                  <a:schemeClr val="tx2">
                    <a:lumMod val="95000"/>
                  </a:schemeClr>
                </a:solidFill>
              </a:defRPr>
            </a:lvl1pPr>
          </a:lstStyle>
          <a:p>
            <a:fld id="{251E400F-A7F1-4EA8-93DC-39E6F5A643D7}" type="slidenum">
              <a:rPr lang="en-US" smtClean="0"/>
              <a:pPr/>
              <a:t>‹#›</a:t>
            </a:fld>
            <a:endParaRPr lang="en-US"/>
          </a:p>
        </p:txBody>
      </p:sp>
    </p:spTree>
    <p:extLst>
      <p:ext uri="{BB962C8B-B14F-4D97-AF65-F5344CB8AC3E}">
        <p14:creationId xmlns:p14="http://schemas.microsoft.com/office/powerpoint/2010/main" val="13098274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Blank">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a:t>File Name</a:t>
            </a:r>
            <a:endParaRPr lang="en-US" dirty="0"/>
          </a:p>
        </p:txBody>
      </p:sp>
      <p:sp>
        <p:nvSpPr>
          <p:cNvPr id="3" name="Slide Number Placeholder 2"/>
          <p:cNvSpPr>
            <a:spLocks noGrp="1"/>
          </p:cNvSpPr>
          <p:nvPr>
            <p:ph type="sldNum" sz="quarter" idx="11"/>
          </p:nvPr>
        </p:nvSpPr>
        <p:spPr/>
        <p:txBody>
          <a:bodyPr/>
          <a:lstStyle/>
          <a:p>
            <a:fld id="{139BD942-CC14-44A4-87FB-46239297AFE5}" type="slidenum">
              <a:rPr lang="en-US" smtClean="0"/>
              <a:pPr/>
              <a:t>‹#›</a:t>
            </a:fld>
            <a:endParaRPr lang="en-US"/>
          </a:p>
        </p:txBody>
      </p:sp>
    </p:spTree>
    <p:extLst>
      <p:ext uri="{BB962C8B-B14F-4D97-AF65-F5344CB8AC3E}">
        <p14:creationId xmlns:p14="http://schemas.microsoft.com/office/powerpoint/2010/main" val="194021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Background 2 80%">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11" name="Rounded Rectangle 10"/>
          <p:cNvSpPr/>
          <p:nvPr userDrawn="1"/>
        </p:nvSpPr>
        <p:spPr>
          <a:xfrm>
            <a:off x="609600" y="411167"/>
            <a:ext cx="11001153" cy="5207409"/>
          </a:xfrm>
          <a:prstGeom prst="roundRect">
            <a:avLst>
              <a:gd name="adj" fmla="val 25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8"/>
          <p:cNvSpPr>
            <a:spLocks noGrp="1"/>
          </p:cNvSpPr>
          <p:nvPr userDrawn="1">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userDrawn="1">
            <p:ph type="title"/>
          </p:nvPr>
        </p:nvSpPr>
        <p:spPr>
          <a:xfrm>
            <a:off x="609600" y="419100"/>
            <a:ext cx="9144000" cy="2552700"/>
          </a:xfrm>
          <a:prstGeom prst="rect">
            <a:avLst/>
          </a:prstGeom>
        </p:spPr>
        <p:txBody>
          <a:bodyPr/>
          <a:lstStyle/>
          <a:p>
            <a:r>
              <a:rPr lang="en-US"/>
              <a:t>Click to edit Master title style</a:t>
            </a:r>
            <a:endParaRPr lang="en-US" dirty="0"/>
          </a:p>
        </p:txBody>
      </p:sp>
      <p:sp>
        <p:nvSpPr>
          <p:cNvPr id="3" name="Slide Number Placeholder 2"/>
          <p:cNvSpPr>
            <a:spLocks noGrp="1"/>
          </p:cNvSpPr>
          <p:nvPr userDrawn="1">
            <p:ph type="sldNum" sz="quarter" idx="10"/>
          </p:nvPr>
        </p:nvSpPr>
        <p:spPr/>
        <p:txBody>
          <a:bodyPr/>
          <a:lstStyle>
            <a:lvl1pPr>
              <a:defRPr>
                <a:solidFill>
                  <a:schemeClr val="tx1">
                    <a:lumMod val="50000"/>
                    <a:lumOff val="50000"/>
                  </a:schemeClr>
                </a:solidFill>
              </a:defRPr>
            </a:lvl1pPr>
          </a:lstStyle>
          <a:p>
            <a:fld id="{0D0E9D3B-CB56-40AE-B0A9-8DA5E1AEFDB7}" type="slidenum">
              <a:rPr lang="en-US" smtClean="0"/>
              <a:pPr/>
              <a:t>‹#›</a:t>
            </a:fld>
            <a:endParaRPr lang="en-US" dirty="0"/>
          </a:p>
        </p:txBody>
      </p:sp>
      <p:sp>
        <p:nvSpPr>
          <p:cNvPr id="4" name="Footer Placeholder 3"/>
          <p:cNvSpPr>
            <a:spLocks noGrp="1"/>
          </p:cNvSpPr>
          <p:nvPr userDrawn="1">
            <p:ph type="ftr" sz="quarter" idx="11"/>
          </p:nvPr>
        </p:nvSpPr>
        <p:spPr/>
        <p:txBody>
          <a:bodyPr/>
          <a:lstStyle>
            <a:lvl1pPr>
              <a:defRPr>
                <a:solidFill>
                  <a:schemeClr val="tx1">
                    <a:lumMod val="50000"/>
                    <a:lumOff val="50000"/>
                  </a:schemeClr>
                </a:solidFill>
              </a:defRPr>
            </a:lvl1pPr>
          </a:lstStyle>
          <a:p>
            <a:r>
              <a:rPr lang="en-US"/>
              <a:t>File Name</a:t>
            </a:r>
            <a:endParaRPr lang="en-US" dirty="0"/>
          </a:p>
        </p:txBody>
      </p:sp>
    </p:spTree>
    <p:extLst>
      <p:ext uri="{BB962C8B-B14F-4D97-AF65-F5344CB8AC3E}">
        <p14:creationId xmlns:p14="http://schemas.microsoft.com/office/powerpoint/2010/main" val="234097429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Background 1 15%">
    <p:bg>
      <p:bgPr>
        <a:solidFill>
          <a:schemeClr val="bg1">
            <a:lumMod val="85000"/>
          </a:schemeClr>
        </a:solidFill>
        <a:effectLst/>
      </p:bgPr>
    </p:bg>
    <p:spTree>
      <p:nvGrpSpPr>
        <p:cNvPr id="1" name=""/>
        <p:cNvGrpSpPr/>
        <p:nvPr/>
      </p:nvGrpSpPr>
      <p:grpSpPr>
        <a:xfrm>
          <a:off x="0" y="0"/>
          <a:ext cx="0" cy="0"/>
          <a:chOff x="0" y="0"/>
          <a:chExt cx="0" cy="0"/>
        </a:xfrm>
      </p:grpSpPr>
      <p:sp>
        <p:nvSpPr>
          <p:cNvPr id="10" name="Rounded Rectangle 9"/>
          <p:cNvSpPr/>
          <p:nvPr userDrawn="1"/>
        </p:nvSpPr>
        <p:spPr>
          <a:xfrm>
            <a:off x="759220" y="411167"/>
            <a:ext cx="10804129" cy="5207409"/>
          </a:xfrm>
          <a:prstGeom prst="roundRect">
            <a:avLst>
              <a:gd name="adj" fmla="val 255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8"/>
          <p:cNvSpPr>
            <a:spLocks noGrp="1"/>
          </p:cNvSpPr>
          <p:nvPr>
            <p:ph type="body" sz="quarter" idx="12"/>
          </p:nvPr>
        </p:nvSpPr>
        <p:spPr>
          <a:xfrm>
            <a:off x="609602" y="3200405"/>
            <a:ext cx="9144001"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p:ph type="title"/>
          </p:nvPr>
        </p:nvSpPr>
        <p:spPr>
          <a:xfrm>
            <a:off x="609600" y="419100"/>
            <a:ext cx="9144000" cy="2552700"/>
          </a:xfrm>
          <a:prstGeom prst="rect">
            <a:avLst/>
          </a:prstGeo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lumMod val="50000"/>
                    <a:lumOff val="50000"/>
                  </a:schemeClr>
                </a:solidFill>
              </a:defRPr>
            </a:lvl1pPr>
          </a:lstStyle>
          <a:p>
            <a:fld id="{0D0E9D3B-CB56-40AE-B0A9-8DA5E1AEFDB7}"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lumMod val="50000"/>
                    <a:lumOff val="50000"/>
                  </a:schemeClr>
                </a:solidFill>
              </a:defRPr>
            </a:lvl1pPr>
          </a:lstStyle>
          <a:p>
            <a:r>
              <a:rPr lang="en-US"/>
              <a:t>File Name</a:t>
            </a:r>
            <a:endParaRPr lang="en-US" dirty="0"/>
          </a:p>
        </p:txBody>
      </p:sp>
      <p:sp>
        <p:nvSpPr>
          <p:cNvPr id="14" name="TextBox 13"/>
          <p:cNvSpPr txBox="1"/>
          <p:nvPr userDrawn="1"/>
        </p:nvSpPr>
        <p:spPr>
          <a:xfrm>
            <a:off x="609600" y="5626509"/>
            <a:ext cx="5755217" cy="507831"/>
          </a:xfrm>
          <a:prstGeom prst="rect">
            <a:avLst/>
          </a:prstGeom>
          <a:noFill/>
        </p:spPr>
        <p:txBody>
          <a:bodyPr wrap="square">
            <a:spAutoFit/>
          </a:bodyPr>
          <a:lstStyle/>
          <a:p>
            <a:r>
              <a:rPr lang="en-US" altLang="en-US" sz="900" i="1" dirty="0"/>
              <a:t>“</a:t>
            </a:r>
            <a:r>
              <a:rPr lang="en-US" sz="900" i="1" dirty="0">
                <a:solidFill>
                  <a:srgbClr val="000000"/>
                </a:solidFill>
              </a:rPr>
              <a:t>The views, opinions and findings contained in this report are those of the authors(s) and should not be construed as an official Department of the Army position, policy or decision, unless so designated by other official documentation.</a:t>
            </a:r>
            <a:r>
              <a:rPr lang="en-US" altLang="en-US" sz="900" i="1" dirty="0">
                <a:solidFill>
                  <a:srgbClr val="000000"/>
                </a:solidFill>
              </a:rPr>
              <a:t>”</a:t>
            </a:r>
            <a:endParaRPr lang="en-US" sz="900" i="1" dirty="0">
              <a:solidFill>
                <a:srgbClr val="000000"/>
              </a:solidFill>
            </a:endParaRPr>
          </a:p>
        </p:txBody>
      </p:sp>
    </p:spTree>
    <p:extLst>
      <p:ext uri="{BB962C8B-B14F-4D97-AF65-F5344CB8AC3E}">
        <p14:creationId xmlns:p14="http://schemas.microsoft.com/office/powerpoint/2010/main" val="240777824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 Background 1 15%">
    <p:bg>
      <p:bgPr>
        <a:solidFill>
          <a:schemeClr val="bg1">
            <a:lumMod val="85000"/>
          </a:schemeClr>
        </a:solidFill>
        <a:effectLst/>
      </p:bgPr>
    </p:bg>
    <p:spTree>
      <p:nvGrpSpPr>
        <p:cNvPr id="1" name=""/>
        <p:cNvGrpSpPr/>
        <p:nvPr/>
      </p:nvGrpSpPr>
      <p:grpSpPr>
        <a:xfrm>
          <a:off x="0" y="0"/>
          <a:ext cx="0" cy="0"/>
          <a:chOff x="0" y="0"/>
          <a:chExt cx="0" cy="0"/>
        </a:xfrm>
      </p:grpSpPr>
      <p:sp>
        <p:nvSpPr>
          <p:cNvPr id="10" name="Rounded Rectangle 9"/>
          <p:cNvSpPr/>
          <p:nvPr userDrawn="1"/>
        </p:nvSpPr>
        <p:spPr>
          <a:xfrm>
            <a:off x="609600" y="419100"/>
            <a:ext cx="10804129" cy="5207409"/>
          </a:xfrm>
          <a:prstGeom prst="roundRect">
            <a:avLst>
              <a:gd name="adj" fmla="val 255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8"/>
          <p:cNvSpPr>
            <a:spLocks noGrp="1"/>
          </p:cNvSpPr>
          <p:nvPr>
            <p:ph type="body" sz="quarter" idx="12"/>
          </p:nvPr>
        </p:nvSpPr>
        <p:spPr>
          <a:xfrm>
            <a:off x="609602" y="3200405"/>
            <a:ext cx="10804126" cy="1562099"/>
          </a:xfrm>
          <a:prstGeom prst="rect">
            <a:avLst/>
          </a:prstGeom>
        </p:spPr>
        <p:txBody>
          <a:bodyPr/>
          <a:lstStyle>
            <a:lvl1pPr>
              <a:defRPr/>
            </a:lvl1pPr>
          </a:lstStyle>
          <a:p>
            <a:pPr lvl="0"/>
            <a:r>
              <a:rPr lang="en-US"/>
              <a:t>Click to edit Master text styles</a:t>
            </a:r>
          </a:p>
        </p:txBody>
      </p:sp>
      <p:sp>
        <p:nvSpPr>
          <p:cNvPr id="2" name="Title 1"/>
          <p:cNvSpPr>
            <a:spLocks noGrp="1"/>
          </p:cNvSpPr>
          <p:nvPr>
            <p:ph type="title"/>
          </p:nvPr>
        </p:nvSpPr>
        <p:spPr>
          <a:xfrm>
            <a:off x="609599" y="419100"/>
            <a:ext cx="10804129" cy="2552700"/>
          </a:xfrm>
          <a:prstGeom prst="rect">
            <a:avLst/>
          </a:prstGeo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lumMod val="50000"/>
                    <a:lumOff val="50000"/>
                  </a:schemeClr>
                </a:solidFill>
              </a:defRPr>
            </a:lvl1pPr>
          </a:lstStyle>
          <a:p>
            <a:fld id="{0D0E9D3B-CB56-40AE-B0A9-8DA5E1AEFDB7}"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lumMod val="50000"/>
                    <a:lumOff val="50000"/>
                  </a:schemeClr>
                </a:solidFill>
              </a:defRPr>
            </a:lvl1pPr>
          </a:lstStyle>
          <a:p>
            <a:r>
              <a:rPr lang="en-US"/>
              <a:t>File Name</a:t>
            </a:r>
            <a:endParaRPr lang="en-US" dirty="0"/>
          </a:p>
        </p:txBody>
      </p:sp>
    </p:spTree>
    <p:extLst>
      <p:ext uri="{BB962C8B-B14F-4D97-AF65-F5344CB8AC3E}">
        <p14:creationId xmlns:p14="http://schemas.microsoft.com/office/powerpoint/2010/main" val="161035747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Background 2 40%">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10" name="Rounded Rectangle 9"/>
          <p:cNvSpPr/>
          <p:nvPr userDrawn="1"/>
        </p:nvSpPr>
        <p:spPr>
          <a:xfrm>
            <a:off x="609600" y="419100"/>
            <a:ext cx="10979888" cy="5207409"/>
          </a:xfrm>
          <a:prstGeom prst="roundRect">
            <a:avLst>
              <a:gd name="adj" fmla="val 255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8"/>
          <p:cNvSpPr>
            <a:spLocks noGrp="1"/>
          </p:cNvSpPr>
          <p:nvPr>
            <p:ph type="body" sz="quarter" idx="12"/>
          </p:nvPr>
        </p:nvSpPr>
        <p:spPr>
          <a:xfrm>
            <a:off x="609602" y="3200405"/>
            <a:ext cx="9144001" cy="1562099"/>
          </a:xfrm>
          <a:prstGeom prst="rect">
            <a:avLst/>
          </a:prstGeom>
        </p:spPr>
        <p:txBody>
          <a:bodyPr/>
          <a:lstStyle>
            <a:lvl1pPr>
              <a:defRPr>
                <a:solidFill>
                  <a:schemeClr val="tx1">
                    <a:lumMod val="75000"/>
                    <a:lumOff val="25000"/>
                  </a:schemeClr>
                </a:solidFill>
              </a:defRPr>
            </a:lvl1pPr>
          </a:lstStyle>
          <a:p>
            <a:pPr lvl="0"/>
            <a:r>
              <a:rPr lang="en-US"/>
              <a:t>Click to edit Master text styles</a:t>
            </a:r>
          </a:p>
        </p:txBody>
      </p:sp>
      <p:sp>
        <p:nvSpPr>
          <p:cNvPr id="2" name="Title 1"/>
          <p:cNvSpPr>
            <a:spLocks noGrp="1"/>
          </p:cNvSpPr>
          <p:nvPr>
            <p:ph type="title"/>
          </p:nvPr>
        </p:nvSpPr>
        <p:spPr>
          <a:xfrm>
            <a:off x="609600" y="419100"/>
            <a:ext cx="9144000" cy="2552700"/>
          </a:xfrm>
          <a:prstGeom prst="rect">
            <a:avLst/>
          </a:prstGeom>
        </p:spPr>
        <p:txBody>
          <a:bodyPr/>
          <a:lstStyle>
            <a:lvl1pPr>
              <a:defRPr>
                <a:solidFill>
                  <a:schemeClr val="tx1">
                    <a:lumMod val="75000"/>
                    <a:lumOff val="25000"/>
                  </a:schemeClr>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lumMod val="50000"/>
                    <a:lumOff val="50000"/>
                  </a:schemeClr>
                </a:solidFill>
              </a:defRPr>
            </a:lvl1pPr>
          </a:lstStyle>
          <a:p>
            <a:fld id="{0D0E9D3B-CB56-40AE-B0A9-8DA5E1AEFDB7}"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lumMod val="50000"/>
                    <a:lumOff val="50000"/>
                  </a:schemeClr>
                </a:solidFill>
              </a:defRPr>
            </a:lvl1pPr>
          </a:lstStyle>
          <a:p>
            <a:r>
              <a:rPr lang="en-US"/>
              <a:t>File Name</a:t>
            </a:r>
            <a:endParaRPr lang="en-US" dirty="0"/>
          </a:p>
        </p:txBody>
      </p:sp>
      <p:sp>
        <p:nvSpPr>
          <p:cNvPr id="14" name="TextBox 13"/>
          <p:cNvSpPr txBox="1"/>
          <p:nvPr userDrawn="1"/>
        </p:nvSpPr>
        <p:spPr>
          <a:xfrm>
            <a:off x="609600" y="5647775"/>
            <a:ext cx="5755217" cy="507831"/>
          </a:xfrm>
          <a:prstGeom prst="rect">
            <a:avLst/>
          </a:prstGeom>
          <a:noFill/>
        </p:spPr>
        <p:txBody>
          <a:bodyPr wrap="square">
            <a:spAutoFit/>
          </a:bodyPr>
          <a:lstStyle/>
          <a:p>
            <a:r>
              <a:rPr lang="en-US" altLang="en-US" sz="900" i="1" dirty="0"/>
              <a:t>“</a:t>
            </a:r>
            <a:r>
              <a:rPr lang="en-US" sz="900" i="1" dirty="0">
                <a:solidFill>
                  <a:srgbClr val="000000"/>
                </a:solidFill>
              </a:rPr>
              <a:t>The views, opinions and findings contained in this report are those of the authors(s) and should not be construed as an official Department of the Army position, policy or decision, unless so designated by other official documentation.</a:t>
            </a:r>
            <a:r>
              <a:rPr lang="en-US" altLang="en-US" sz="900" i="1" dirty="0">
                <a:solidFill>
                  <a:srgbClr val="000000"/>
                </a:solidFill>
              </a:rPr>
              <a:t>”</a:t>
            </a:r>
            <a:endParaRPr lang="en-US" sz="900" i="1" dirty="0">
              <a:solidFill>
                <a:srgbClr val="000000"/>
              </a:solidFill>
            </a:endParaRPr>
          </a:p>
        </p:txBody>
      </p:sp>
    </p:spTree>
    <p:extLst>
      <p:ext uri="{BB962C8B-B14F-4D97-AF65-F5344CB8AC3E}">
        <p14:creationId xmlns:p14="http://schemas.microsoft.com/office/powerpoint/2010/main" val="344421483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 Background 2 40%">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10" name="Rounded Rectangle 9"/>
          <p:cNvSpPr/>
          <p:nvPr userDrawn="1"/>
        </p:nvSpPr>
        <p:spPr>
          <a:xfrm>
            <a:off x="609600" y="411167"/>
            <a:ext cx="10990521" cy="5207409"/>
          </a:xfrm>
          <a:prstGeom prst="roundRect">
            <a:avLst>
              <a:gd name="adj" fmla="val 255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8"/>
          <p:cNvSpPr>
            <a:spLocks noGrp="1"/>
          </p:cNvSpPr>
          <p:nvPr>
            <p:ph type="body" sz="quarter" idx="12"/>
          </p:nvPr>
        </p:nvSpPr>
        <p:spPr>
          <a:xfrm>
            <a:off x="609602" y="3200405"/>
            <a:ext cx="9144001" cy="1562099"/>
          </a:xfrm>
          <a:prstGeom prst="rect">
            <a:avLst/>
          </a:prstGeom>
        </p:spPr>
        <p:txBody>
          <a:bodyPr/>
          <a:lstStyle>
            <a:lvl1pPr>
              <a:defRPr>
                <a:solidFill>
                  <a:schemeClr val="tx1">
                    <a:lumMod val="75000"/>
                    <a:lumOff val="25000"/>
                  </a:schemeClr>
                </a:solidFill>
              </a:defRPr>
            </a:lvl1pPr>
          </a:lstStyle>
          <a:p>
            <a:pPr lvl="0"/>
            <a:r>
              <a:rPr lang="en-US"/>
              <a:t>Click to edit Master text styles</a:t>
            </a:r>
          </a:p>
        </p:txBody>
      </p:sp>
      <p:sp>
        <p:nvSpPr>
          <p:cNvPr id="2" name="Title 1"/>
          <p:cNvSpPr>
            <a:spLocks noGrp="1"/>
          </p:cNvSpPr>
          <p:nvPr>
            <p:ph type="title"/>
          </p:nvPr>
        </p:nvSpPr>
        <p:spPr>
          <a:xfrm>
            <a:off x="609600" y="419100"/>
            <a:ext cx="9144000" cy="2552700"/>
          </a:xfrm>
          <a:prstGeom prst="rect">
            <a:avLst/>
          </a:prstGeom>
        </p:spPr>
        <p:txBody>
          <a:bodyPr/>
          <a:lstStyle>
            <a:lvl1pPr>
              <a:defRPr>
                <a:solidFill>
                  <a:schemeClr val="tx1">
                    <a:lumMod val="75000"/>
                    <a:lumOff val="25000"/>
                  </a:schemeClr>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lumMod val="50000"/>
                    <a:lumOff val="50000"/>
                  </a:schemeClr>
                </a:solidFill>
              </a:defRPr>
            </a:lvl1pPr>
          </a:lstStyle>
          <a:p>
            <a:fld id="{0D0E9D3B-CB56-40AE-B0A9-8DA5E1AEFDB7}"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lumMod val="50000"/>
                    <a:lumOff val="50000"/>
                  </a:schemeClr>
                </a:solidFill>
              </a:defRPr>
            </a:lvl1pPr>
          </a:lstStyle>
          <a:p>
            <a:r>
              <a:rPr lang="en-US"/>
              <a:t>File Name</a:t>
            </a:r>
            <a:endParaRPr lang="en-US" dirty="0"/>
          </a:p>
        </p:txBody>
      </p:sp>
    </p:spTree>
    <p:extLst>
      <p:ext uri="{BB962C8B-B14F-4D97-AF65-F5344CB8AC3E}">
        <p14:creationId xmlns:p14="http://schemas.microsoft.com/office/powerpoint/2010/main" val="334265946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Footer Placeholder 4"/>
          <p:cNvSpPr>
            <a:spLocks noGrp="1"/>
          </p:cNvSpPr>
          <p:nvPr>
            <p:ph type="ftr" sz="quarter" idx="10"/>
          </p:nvPr>
        </p:nvSpPr>
        <p:spPr/>
        <p:txBody>
          <a:bodyPr/>
          <a:lstStyle>
            <a:lvl1pPr>
              <a:defRPr/>
            </a:lvl1pPr>
          </a:lstStyle>
          <a:p>
            <a:pPr>
              <a:defRPr/>
            </a:pPr>
            <a:r>
              <a:rPr lang="en-US"/>
              <a:t>File Name</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237820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t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ti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image" Target="../media/image2.png"/><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image" Target="../media/image1.png"/><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theme" Target="../theme/theme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image" Target="../media/image6.png"/><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10">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Slide Number Placeholder 5"/>
          <p:cNvSpPr>
            <a:spLocks noGrp="1"/>
          </p:cNvSpPr>
          <p:nvPr>
            <p:ph type="sldNum" sz="quarter" idx="4"/>
          </p:nvPr>
        </p:nvSpPr>
        <p:spPr>
          <a:xfrm>
            <a:off x="11074399" y="228605"/>
            <a:ext cx="977900" cy="365125"/>
          </a:xfrm>
          <a:prstGeom prst="rect">
            <a:avLst/>
          </a:prstGeom>
        </p:spPr>
        <p:txBody>
          <a:bodyPr/>
          <a:lstStyle>
            <a:lvl1pPr algn="r">
              <a:defRPr sz="750">
                <a:solidFill>
                  <a:schemeClr val="bg1"/>
                </a:solidFill>
              </a:defRPr>
            </a:lvl1pPr>
          </a:lstStyle>
          <a:p>
            <a:fld id="{0D0E9D3B-CB56-40AE-B0A9-8DA5E1AEFDB7}" type="slidenum">
              <a:rPr lang="en-US" smtClean="0"/>
              <a:pPr/>
              <a:t>‹#›</a:t>
            </a:fld>
            <a:endParaRPr lang="en-US" dirty="0"/>
          </a:p>
        </p:txBody>
      </p:sp>
      <p:sp>
        <p:nvSpPr>
          <p:cNvPr id="20" name="Footer Placeholder 19"/>
          <p:cNvSpPr>
            <a:spLocks noGrp="1"/>
          </p:cNvSpPr>
          <p:nvPr>
            <p:ph type="ftr" sz="quarter" idx="3"/>
          </p:nvPr>
        </p:nvSpPr>
        <p:spPr>
          <a:xfrm>
            <a:off x="165103" y="6356355"/>
            <a:ext cx="4214284" cy="365125"/>
          </a:xfrm>
          <a:prstGeom prst="rect">
            <a:avLst/>
          </a:prstGeom>
        </p:spPr>
        <p:txBody>
          <a:bodyPr vert="horz" lIns="91440" tIns="45720" rIns="91440" bIns="45720" rtlCol="0" anchor="ctr"/>
          <a:lstStyle>
            <a:lvl1pPr algn="l">
              <a:defRPr sz="750">
                <a:solidFill>
                  <a:schemeClr val="bg1"/>
                </a:solidFill>
              </a:defRPr>
            </a:lvl1pPr>
          </a:lstStyle>
          <a:p>
            <a:r>
              <a:rPr lang="en-US"/>
              <a:t>File Name</a:t>
            </a:r>
            <a:endParaRPr lang="en-US" dirty="0"/>
          </a:p>
        </p:txBody>
      </p:sp>
      <p:pic>
        <p:nvPicPr>
          <p:cNvPr id="58" name="Picture 6"/>
          <p:cNvPicPr>
            <a:picLocks noChangeAspect="1"/>
          </p:cNvPicPr>
          <p:nvPr userDrawn="1"/>
        </p:nvPicPr>
        <p:blipFill>
          <a:blip r:embed="rId11"/>
          <a:srcRect/>
          <a:stretch>
            <a:fillRect/>
          </a:stretch>
        </p:blipFill>
        <p:spPr bwMode="auto">
          <a:xfrm>
            <a:off x="6079067" y="3416305"/>
            <a:ext cx="25400" cy="3175"/>
          </a:xfrm>
          <a:prstGeom prst="rect">
            <a:avLst/>
          </a:prstGeom>
          <a:noFill/>
          <a:ln w="9525">
            <a:noFill/>
            <a:miter lim="800000"/>
            <a:headEnd/>
            <a:tailEnd/>
          </a:ln>
        </p:spPr>
      </p:pic>
      <p:sp>
        <p:nvSpPr>
          <p:cNvPr id="40" name="Rounded Rectangle 39"/>
          <p:cNvSpPr/>
          <p:nvPr userDrawn="1"/>
        </p:nvSpPr>
        <p:spPr>
          <a:xfrm>
            <a:off x="603890" y="411167"/>
            <a:ext cx="11001153" cy="5207409"/>
          </a:xfrm>
          <a:prstGeom prst="roundRect">
            <a:avLst>
              <a:gd name="adj" fmla="val 255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511228" y="5618576"/>
            <a:ext cx="1386605" cy="1118088"/>
          </a:xfrm>
          <a:prstGeom prst="rect">
            <a:avLst/>
          </a:prstGeom>
        </p:spPr>
      </p:pic>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277309" y="5673790"/>
            <a:ext cx="1318131" cy="1062874"/>
          </a:xfrm>
          <a:prstGeom prst="rect">
            <a:avLst/>
          </a:prstGeom>
        </p:spPr>
      </p:pic>
      <p:sp>
        <p:nvSpPr>
          <p:cNvPr id="41" name="Title Placeholder 17"/>
          <p:cNvSpPr>
            <a:spLocks noGrp="1"/>
          </p:cNvSpPr>
          <p:nvPr>
            <p:ph type="title"/>
          </p:nvPr>
        </p:nvSpPr>
        <p:spPr>
          <a:xfrm>
            <a:off x="609600" y="419100"/>
            <a:ext cx="9144000" cy="25527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42" name="Text Placeholder 18"/>
          <p:cNvSpPr>
            <a:spLocks noGrp="1"/>
          </p:cNvSpPr>
          <p:nvPr>
            <p:ph type="body" idx="1"/>
          </p:nvPr>
        </p:nvSpPr>
        <p:spPr>
          <a:xfrm>
            <a:off x="609600" y="3200400"/>
            <a:ext cx="9144000" cy="1562100"/>
          </a:xfrm>
          <a:prstGeom prst="rect">
            <a:avLst/>
          </a:prstGeom>
        </p:spPr>
        <p:txBody>
          <a:bodyPr vert="horz" lIns="91440" tIns="45720" rIns="91440" bIns="45720" rtlCol="0">
            <a:normAutofit/>
          </a:bodyPr>
          <a:lstStyle/>
          <a:p>
            <a:pPr lvl="0"/>
            <a:r>
              <a:rPr lang="en-US" dirty="0"/>
              <a:t>Click to edit Master text styles</a:t>
            </a:r>
          </a:p>
        </p:txBody>
      </p:sp>
      <p:grpSp>
        <p:nvGrpSpPr>
          <p:cNvPr id="43" name="Group 42"/>
          <p:cNvGrpSpPr/>
          <p:nvPr userDrawn="1"/>
        </p:nvGrpSpPr>
        <p:grpSpPr>
          <a:xfrm>
            <a:off x="832198" y="1304095"/>
            <a:ext cx="9393766" cy="1245799"/>
            <a:chOff x="757770" y="1707600"/>
            <a:chExt cx="9393766" cy="1245799"/>
          </a:xfrm>
        </p:grpSpPr>
        <p:sp>
          <p:nvSpPr>
            <p:cNvPr id="44" name="Rectangle 43"/>
            <p:cNvSpPr/>
            <p:nvPr userDrawn="1"/>
          </p:nvSpPr>
          <p:spPr>
            <a:xfrm>
              <a:off x="2679701" y="1707600"/>
              <a:ext cx="745067" cy="558800"/>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tx1"/>
                  </a:solidFill>
                </a:rPr>
                <a:t>217</a:t>
              </a:r>
            </a:p>
            <a:p>
              <a:pPr algn="ctr">
                <a:defRPr/>
              </a:pPr>
              <a:r>
                <a:rPr lang="en-US" sz="750" dirty="0">
                  <a:solidFill>
                    <a:schemeClr val="tx1"/>
                  </a:solidFill>
                </a:rPr>
                <a:t>217</a:t>
              </a:r>
            </a:p>
            <a:p>
              <a:pPr algn="ctr">
                <a:defRPr/>
              </a:pPr>
              <a:r>
                <a:rPr lang="en-US" sz="750" dirty="0">
                  <a:solidFill>
                    <a:schemeClr val="tx1"/>
                  </a:solidFill>
                </a:rPr>
                <a:t>217</a:t>
              </a:r>
            </a:p>
          </p:txBody>
        </p:sp>
        <p:sp>
          <p:nvSpPr>
            <p:cNvPr id="45" name="Rectangle 44"/>
            <p:cNvSpPr/>
            <p:nvPr userDrawn="1"/>
          </p:nvSpPr>
          <p:spPr>
            <a:xfrm>
              <a:off x="3640669" y="1707600"/>
              <a:ext cx="745067" cy="558800"/>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tx1"/>
                  </a:solidFill>
                </a:rPr>
                <a:t>200</a:t>
              </a:r>
            </a:p>
            <a:p>
              <a:pPr algn="ctr">
                <a:defRPr/>
              </a:pPr>
              <a:r>
                <a:rPr lang="en-US" sz="750" dirty="0">
                  <a:solidFill>
                    <a:schemeClr val="tx1"/>
                  </a:solidFill>
                </a:rPr>
                <a:t>200</a:t>
              </a:r>
            </a:p>
            <a:p>
              <a:pPr algn="ctr">
                <a:defRPr/>
              </a:pPr>
              <a:r>
                <a:rPr lang="en-US" sz="750" dirty="0">
                  <a:solidFill>
                    <a:schemeClr val="tx1"/>
                  </a:solidFill>
                </a:rPr>
                <a:t>200</a:t>
              </a:r>
            </a:p>
          </p:txBody>
        </p:sp>
        <p:sp>
          <p:nvSpPr>
            <p:cNvPr id="46" name="Rectangle 45"/>
            <p:cNvSpPr/>
            <p:nvPr userDrawn="1"/>
          </p:nvSpPr>
          <p:spPr>
            <a:xfrm>
              <a:off x="757770" y="2394599"/>
              <a:ext cx="742951" cy="5588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tx1"/>
                  </a:solidFill>
                </a:rPr>
                <a:t>255</a:t>
              </a:r>
            </a:p>
            <a:p>
              <a:pPr algn="ctr">
                <a:defRPr/>
              </a:pPr>
              <a:r>
                <a:rPr lang="en-US" sz="750" dirty="0">
                  <a:solidFill>
                    <a:schemeClr val="tx1"/>
                  </a:solidFill>
                </a:rPr>
                <a:t>255</a:t>
              </a:r>
            </a:p>
            <a:p>
              <a:pPr algn="ctr">
                <a:defRPr/>
              </a:pPr>
              <a:r>
                <a:rPr lang="en-US" sz="750" dirty="0">
                  <a:solidFill>
                    <a:schemeClr val="tx1"/>
                  </a:solidFill>
                </a:rPr>
                <a:t>255</a:t>
              </a:r>
            </a:p>
          </p:txBody>
        </p:sp>
        <p:sp>
          <p:nvSpPr>
            <p:cNvPr id="47" name="Rectangle 46"/>
            <p:cNvSpPr/>
            <p:nvPr userDrawn="1"/>
          </p:nvSpPr>
          <p:spPr>
            <a:xfrm>
              <a:off x="1718737" y="2394599"/>
              <a:ext cx="742951" cy="55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bg1"/>
                  </a:solidFill>
                </a:rPr>
                <a:t>0</a:t>
              </a:r>
            </a:p>
            <a:p>
              <a:pPr algn="ctr">
                <a:defRPr/>
              </a:pPr>
              <a:r>
                <a:rPr lang="en-US" sz="750" dirty="0">
                  <a:solidFill>
                    <a:schemeClr val="bg1"/>
                  </a:solidFill>
                </a:rPr>
                <a:t>0</a:t>
              </a:r>
            </a:p>
            <a:p>
              <a:pPr algn="ctr">
                <a:defRPr/>
              </a:pPr>
              <a:r>
                <a:rPr lang="en-US" sz="750" dirty="0">
                  <a:solidFill>
                    <a:schemeClr val="bg1"/>
                  </a:solidFill>
                </a:rPr>
                <a:t>0</a:t>
              </a:r>
            </a:p>
          </p:txBody>
        </p:sp>
        <p:sp>
          <p:nvSpPr>
            <p:cNvPr id="48" name="Rectangle 47"/>
            <p:cNvSpPr/>
            <p:nvPr userDrawn="1"/>
          </p:nvSpPr>
          <p:spPr>
            <a:xfrm>
              <a:off x="2679701" y="2394599"/>
              <a:ext cx="745067" cy="558800"/>
            </a:xfrm>
            <a:prstGeom prst="rect">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tx1"/>
                  </a:solidFill>
                </a:rPr>
                <a:t>163</a:t>
              </a:r>
            </a:p>
            <a:p>
              <a:pPr algn="ctr">
                <a:defRPr/>
              </a:pPr>
              <a:r>
                <a:rPr lang="en-US" sz="750" dirty="0">
                  <a:solidFill>
                    <a:schemeClr val="tx1"/>
                  </a:solidFill>
                </a:rPr>
                <a:t>163</a:t>
              </a:r>
            </a:p>
            <a:p>
              <a:pPr algn="ctr">
                <a:defRPr/>
              </a:pPr>
              <a:r>
                <a:rPr lang="en-US" sz="750" dirty="0">
                  <a:solidFill>
                    <a:schemeClr val="tx1"/>
                  </a:solidFill>
                </a:rPr>
                <a:t>163</a:t>
              </a:r>
            </a:p>
          </p:txBody>
        </p:sp>
        <p:sp>
          <p:nvSpPr>
            <p:cNvPr id="49" name="Rectangle 48"/>
            <p:cNvSpPr/>
            <p:nvPr userDrawn="1"/>
          </p:nvSpPr>
          <p:spPr>
            <a:xfrm>
              <a:off x="3640669" y="2394599"/>
              <a:ext cx="745067" cy="558800"/>
            </a:xfrm>
            <a:prstGeom prst="rect">
              <a:avLst/>
            </a:prstGeom>
            <a:solidFill>
              <a:srgbClr val="8384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bg1"/>
                  </a:solidFill>
                </a:rPr>
                <a:t>131</a:t>
              </a:r>
            </a:p>
            <a:p>
              <a:pPr algn="ctr">
                <a:defRPr/>
              </a:pPr>
              <a:r>
                <a:rPr lang="en-US" sz="750" dirty="0">
                  <a:solidFill>
                    <a:schemeClr val="bg1"/>
                  </a:solidFill>
                </a:rPr>
                <a:t>132</a:t>
              </a:r>
            </a:p>
            <a:p>
              <a:pPr algn="ctr">
                <a:defRPr/>
              </a:pPr>
              <a:r>
                <a:rPr lang="en-US" sz="750" dirty="0">
                  <a:solidFill>
                    <a:schemeClr val="bg1"/>
                  </a:solidFill>
                </a:rPr>
                <a:t>122</a:t>
              </a:r>
            </a:p>
          </p:txBody>
        </p:sp>
        <p:sp>
          <p:nvSpPr>
            <p:cNvPr id="50" name="Rectangle 49"/>
            <p:cNvSpPr/>
            <p:nvPr userDrawn="1"/>
          </p:nvSpPr>
          <p:spPr>
            <a:xfrm>
              <a:off x="4601633" y="2394599"/>
              <a:ext cx="745067" cy="558800"/>
            </a:xfrm>
            <a:prstGeom prst="rect">
              <a:avLst/>
            </a:prstGeom>
            <a:solidFill>
              <a:srgbClr val="EF41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tx1"/>
                  </a:solidFill>
                </a:rPr>
                <a:t>239</a:t>
              </a:r>
            </a:p>
            <a:p>
              <a:pPr algn="ctr">
                <a:defRPr/>
              </a:pPr>
              <a:r>
                <a:rPr lang="en-US" sz="750" dirty="0">
                  <a:solidFill>
                    <a:schemeClr val="tx1"/>
                  </a:solidFill>
                </a:rPr>
                <a:t>65</a:t>
              </a:r>
            </a:p>
            <a:p>
              <a:pPr algn="ctr">
                <a:defRPr/>
              </a:pPr>
              <a:r>
                <a:rPr lang="en-US" sz="750" dirty="0">
                  <a:solidFill>
                    <a:schemeClr val="tx1"/>
                  </a:solidFill>
                </a:rPr>
                <a:t>53</a:t>
              </a:r>
            </a:p>
          </p:txBody>
        </p:sp>
        <p:sp>
          <p:nvSpPr>
            <p:cNvPr id="51" name="Rectangle 50"/>
            <p:cNvSpPr/>
            <p:nvPr userDrawn="1"/>
          </p:nvSpPr>
          <p:spPr>
            <a:xfrm>
              <a:off x="5562601" y="2394599"/>
              <a:ext cx="745067" cy="558800"/>
            </a:xfrm>
            <a:prstGeom prst="rect">
              <a:avLst/>
            </a:prstGeom>
            <a:solidFill>
              <a:srgbClr val="6E877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tx1"/>
                  </a:solidFill>
                </a:rPr>
                <a:t>110</a:t>
              </a:r>
            </a:p>
            <a:p>
              <a:pPr algn="ctr">
                <a:defRPr/>
              </a:pPr>
              <a:r>
                <a:rPr lang="en-US" sz="750" dirty="0">
                  <a:solidFill>
                    <a:schemeClr val="tx1"/>
                  </a:solidFill>
                </a:rPr>
                <a:t>135</a:t>
              </a:r>
            </a:p>
            <a:p>
              <a:pPr algn="ctr">
                <a:defRPr/>
              </a:pPr>
              <a:r>
                <a:rPr lang="en-US" sz="750" dirty="0">
                  <a:solidFill>
                    <a:schemeClr val="tx1"/>
                  </a:solidFill>
                </a:rPr>
                <a:t>120</a:t>
              </a:r>
            </a:p>
          </p:txBody>
        </p:sp>
        <p:sp>
          <p:nvSpPr>
            <p:cNvPr id="52" name="Rectangle 51"/>
            <p:cNvSpPr/>
            <p:nvPr userDrawn="1"/>
          </p:nvSpPr>
          <p:spPr>
            <a:xfrm>
              <a:off x="6523568" y="2394599"/>
              <a:ext cx="745067" cy="558800"/>
            </a:xfrm>
            <a:prstGeom prst="rect">
              <a:avLst/>
            </a:prstGeom>
            <a:solidFill>
              <a:srgbClr val="705C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tx1"/>
                  </a:solidFill>
                </a:rPr>
                <a:t>112</a:t>
              </a:r>
            </a:p>
            <a:p>
              <a:pPr algn="ctr">
                <a:defRPr/>
              </a:pPr>
              <a:r>
                <a:rPr lang="en-US" sz="750" dirty="0">
                  <a:solidFill>
                    <a:schemeClr val="tx1"/>
                  </a:solidFill>
                </a:rPr>
                <a:t>92</a:t>
              </a:r>
            </a:p>
            <a:p>
              <a:pPr algn="ctr">
                <a:defRPr/>
              </a:pPr>
              <a:r>
                <a:rPr lang="en-US" sz="750" dirty="0">
                  <a:solidFill>
                    <a:schemeClr val="tx1"/>
                  </a:solidFill>
                </a:rPr>
                <a:t>56</a:t>
              </a:r>
            </a:p>
          </p:txBody>
        </p:sp>
        <p:sp>
          <p:nvSpPr>
            <p:cNvPr id="53" name="Rectangle 52"/>
            <p:cNvSpPr/>
            <p:nvPr userDrawn="1"/>
          </p:nvSpPr>
          <p:spPr>
            <a:xfrm>
              <a:off x="7484533" y="2394599"/>
              <a:ext cx="745067" cy="558800"/>
            </a:xfrm>
            <a:prstGeom prst="rect">
              <a:avLst/>
            </a:prstGeom>
            <a:solidFill>
              <a:srgbClr val="3E66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tx1"/>
                  </a:solidFill>
                </a:rPr>
                <a:t>62</a:t>
              </a:r>
            </a:p>
            <a:p>
              <a:pPr algn="ctr">
                <a:defRPr/>
              </a:pPr>
              <a:r>
                <a:rPr lang="en-US" sz="750" dirty="0">
                  <a:solidFill>
                    <a:schemeClr val="tx1"/>
                  </a:solidFill>
                </a:rPr>
                <a:t>102</a:t>
              </a:r>
            </a:p>
            <a:p>
              <a:pPr algn="ctr">
                <a:defRPr/>
              </a:pPr>
              <a:r>
                <a:rPr lang="en-US" sz="750" dirty="0">
                  <a:solidFill>
                    <a:schemeClr val="tx1"/>
                  </a:solidFill>
                </a:rPr>
                <a:t>130</a:t>
              </a:r>
            </a:p>
          </p:txBody>
        </p:sp>
        <p:sp>
          <p:nvSpPr>
            <p:cNvPr id="56" name="Rectangle 55"/>
            <p:cNvSpPr/>
            <p:nvPr userDrawn="1"/>
          </p:nvSpPr>
          <p:spPr>
            <a:xfrm>
              <a:off x="8445501" y="2394599"/>
              <a:ext cx="745067" cy="558800"/>
            </a:xfrm>
            <a:prstGeom prst="rect">
              <a:avLst/>
            </a:prstGeom>
            <a:solidFill>
              <a:srgbClr val="6638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bg1"/>
                  </a:solidFill>
                </a:rPr>
                <a:t>102</a:t>
              </a:r>
            </a:p>
            <a:p>
              <a:pPr algn="ctr">
                <a:defRPr/>
              </a:pPr>
              <a:r>
                <a:rPr lang="en-US" sz="750" dirty="0">
                  <a:solidFill>
                    <a:schemeClr val="bg1"/>
                  </a:solidFill>
                </a:rPr>
                <a:t>56</a:t>
              </a:r>
            </a:p>
            <a:p>
              <a:pPr algn="ctr">
                <a:defRPr/>
              </a:pPr>
              <a:r>
                <a:rPr lang="en-US" sz="750" dirty="0">
                  <a:solidFill>
                    <a:schemeClr val="bg1"/>
                  </a:solidFill>
                </a:rPr>
                <a:t>48</a:t>
              </a:r>
            </a:p>
          </p:txBody>
        </p:sp>
        <p:sp>
          <p:nvSpPr>
            <p:cNvPr id="57" name="Rectangle 56"/>
            <p:cNvSpPr/>
            <p:nvPr userDrawn="1"/>
          </p:nvSpPr>
          <p:spPr>
            <a:xfrm>
              <a:off x="9406469" y="2394599"/>
              <a:ext cx="745067" cy="558800"/>
            </a:xfrm>
            <a:prstGeom prst="rect">
              <a:avLst/>
            </a:prstGeom>
            <a:solidFill>
              <a:srgbClr val="8278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tx1"/>
                  </a:solidFill>
                </a:rPr>
                <a:t>130</a:t>
              </a:r>
            </a:p>
            <a:p>
              <a:pPr algn="ctr">
                <a:defRPr/>
              </a:pPr>
              <a:r>
                <a:rPr lang="en-US" sz="750" dirty="0">
                  <a:solidFill>
                    <a:schemeClr val="tx1"/>
                  </a:solidFill>
                </a:rPr>
                <a:t>120</a:t>
              </a:r>
            </a:p>
            <a:p>
              <a:pPr algn="ctr">
                <a:defRPr/>
              </a:pPr>
              <a:r>
                <a:rPr lang="en-US" sz="750" dirty="0">
                  <a:solidFill>
                    <a:schemeClr val="tx1"/>
                  </a:solidFill>
                </a:rPr>
                <a:t>111</a:t>
              </a:r>
            </a:p>
          </p:txBody>
        </p:sp>
        <p:sp>
          <p:nvSpPr>
            <p:cNvPr id="59" name="Rectangle 58"/>
            <p:cNvSpPr/>
            <p:nvPr userDrawn="1"/>
          </p:nvSpPr>
          <p:spPr>
            <a:xfrm>
              <a:off x="1718733" y="1707600"/>
              <a:ext cx="745067" cy="5588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tx1"/>
                  </a:solidFill>
                </a:rPr>
                <a:t>237</a:t>
              </a:r>
            </a:p>
            <a:p>
              <a:pPr algn="ctr">
                <a:defRPr/>
              </a:pPr>
              <a:r>
                <a:rPr lang="en-US" sz="750" dirty="0">
                  <a:solidFill>
                    <a:schemeClr val="tx1"/>
                  </a:solidFill>
                </a:rPr>
                <a:t>237</a:t>
              </a:r>
            </a:p>
            <a:p>
              <a:pPr algn="ctr">
                <a:defRPr/>
              </a:pPr>
              <a:r>
                <a:rPr lang="en-US" sz="750" dirty="0">
                  <a:solidFill>
                    <a:schemeClr val="tx1"/>
                  </a:solidFill>
                </a:rPr>
                <a:t>237</a:t>
              </a:r>
            </a:p>
          </p:txBody>
        </p:sp>
        <p:sp>
          <p:nvSpPr>
            <p:cNvPr id="60" name="Rectangle 59"/>
            <p:cNvSpPr/>
            <p:nvPr userDrawn="1"/>
          </p:nvSpPr>
          <p:spPr>
            <a:xfrm>
              <a:off x="5562601" y="1707600"/>
              <a:ext cx="745067" cy="558800"/>
            </a:xfrm>
            <a:prstGeom prst="rect">
              <a:avLst/>
            </a:prstGeom>
            <a:solidFill>
              <a:srgbClr val="50771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tx1"/>
                  </a:solidFill>
                </a:rPr>
                <a:t>80</a:t>
              </a:r>
            </a:p>
            <a:p>
              <a:pPr algn="ctr">
                <a:defRPr/>
              </a:pPr>
              <a:r>
                <a:rPr lang="en-US" sz="750" dirty="0">
                  <a:solidFill>
                    <a:schemeClr val="tx1"/>
                  </a:solidFill>
                </a:rPr>
                <a:t>119</a:t>
              </a:r>
            </a:p>
            <a:p>
              <a:pPr algn="ctr">
                <a:defRPr/>
              </a:pPr>
              <a:r>
                <a:rPr lang="en-US" sz="750" dirty="0">
                  <a:solidFill>
                    <a:schemeClr val="tx1"/>
                  </a:solidFill>
                </a:rPr>
                <a:t>27</a:t>
              </a:r>
            </a:p>
          </p:txBody>
        </p:sp>
        <p:sp>
          <p:nvSpPr>
            <p:cNvPr id="61" name="Rectangle 60"/>
            <p:cNvSpPr/>
            <p:nvPr userDrawn="1"/>
          </p:nvSpPr>
          <p:spPr>
            <a:xfrm>
              <a:off x="6523568" y="1707600"/>
              <a:ext cx="745067" cy="558800"/>
            </a:xfrm>
            <a:prstGeom prst="rect">
              <a:avLst/>
            </a:prstGeom>
            <a:solidFill>
              <a:srgbClr val="FCAE3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50" dirty="0">
                  <a:solidFill>
                    <a:schemeClr val="tx1"/>
                  </a:solidFill>
                </a:rPr>
                <a:t>252</a:t>
              </a:r>
            </a:p>
            <a:p>
              <a:pPr algn="ctr">
                <a:defRPr/>
              </a:pPr>
              <a:r>
                <a:rPr lang="en-US" sz="750" dirty="0">
                  <a:solidFill>
                    <a:schemeClr val="tx1"/>
                  </a:solidFill>
                </a:rPr>
                <a:t>174</a:t>
              </a:r>
            </a:p>
            <a:p>
              <a:pPr algn="ctr">
                <a:defRPr/>
              </a:pPr>
              <a:r>
                <a:rPr lang="en-US" sz="750" dirty="0">
                  <a:solidFill>
                    <a:schemeClr val="tx1"/>
                  </a:solidFill>
                </a:rPr>
                <a:t>.59</a:t>
              </a:r>
            </a:p>
          </p:txBody>
        </p:sp>
      </p:grpSp>
    </p:spTree>
    <p:extLst>
      <p:ext uri="{BB962C8B-B14F-4D97-AF65-F5344CB8AC3E}">
        <p14:creationId xmlns:p14="http://schemas.microsoft.com/office/powerpoint/2010/main" val="2919789318"/>
      </p:ext>
    </p:extLst>
  </p:cSld>
  <p:clrMap bg1="lt1" tx1="dk1" bg2="lt2" tx2="dk2" accent1="accent1" accent2="accent2" accent3="accent3" accent4="accent4" accent5="accent5" accent6="accent6" hlink="hlink" folHlink="folHlink"/>
  <p:sldLayoutIdLst>
    <p:sldLayoutId id="2147484251" r:id="rId1"/>
    <p:sldLayoutId id="2147484296" r:id="rId2"/>
    <p:sldLayoutId id="2147484252" r:id="rId3"/>
    <p:sldLayoutId id="2147484297" r:id="rId4"/>
    <p:sldLayoutId id="2147484253" r:id="rId5"/>
    <p:sldLayoutId id="2147484298" r:id="rId6"/>
    <p:sldLayoutId id="2147484254" r:id="rId7"/>
    <p:sldLayoutId id="2147484299" r:id="rId8"/>
  </p:sldLayoutIdLst>
  <p:hf hdr="0" dt="0"/>
  <p:txStyles>
    <p:titleStyle>
      <a:lvl1pPr algn="l" defTabSz="685800" rtl="0" eaLnBrk="1" latinLnBrk="0" hangingPunct="1">
        <a:lnSpc>
          <a:spcPct val="100000"/>
        </a:lnSpc>
        <a:spcBef>
          <a:spcPct val="0"/>
        </a:spcBef>
        <a:buNone/>
        <a:defRPr sz="2700" b="1" kern="1200" cap="all" baseline="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5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5ACBF0"/>
          </p15:clr>
        </p15:guide>
        <p15:guide id="2" pos="61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8D8D8"/>
        </a:solid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5">
            <a:clrChange>
              <a:clrFrom>
                <a:srgbClr val="000000">
                  <a:alpha val="0"/>
                </a:srgbClr>
              </a:clrFrom>
              <a:clrTo>
                <a:srgbClr val="000000">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ounded Rectangle 10"/>
          <p:cNvSpPr/>
          <p:nvPr userDrawn="1"/>
        </p:nvSpPr>
        <p:spPr>
          <a:xfrm>
            <a:off x="245539" y="165467"/>
            <a:ext cx="11716335" cy="6518013"/>
          </a:xfrm>
          <a:prstGeom prst="roundRect">
            <a:avLst>
              <a:gd name="adj" fmla="val 225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099" name="Title Placeholder 1"/>
          <p:cNvSpPr>
            <a:spLocks noGrp="1"/>
          </p:cNvSpPr>
          <p:nvPr>
            <p:ph type="title"/>
          </p:nvPr>
        </p:nvSpPr>
        <p:spPr bwMode="auto">
          <a:xfrm>
            <a:off x="406400" y="274638"/>
            <a:ext cx="111760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406400" y="1233932"/>
            <a:ext cx="11176000" cy="47096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3316" y="6470431"/>
            <a:ext cx="3867149" cy="217493"/>
          </a:xfrm>
          <a:prstGeom prst="rect">
            <a:avLst/>
          </a:prstGeom>
        </p:spPr>
        <p:txBody>
          <a:bodyPr vert="horz" lIns="91440" tIns="45720" rIns="91440" bIns="45720" rtlCol="0" anchor="ctr"/>
          <a:lstStyle>
            <a:lvl1pPr algn="l" fontAlgn="auto">
              <a:spcBef>
                <a:spcPts val="0"/>
              </a:spcBef>
              <a:spcAft>
                <a:spcPts val="0"/>
              </a:spcAft>
              <a:defRPr sz="750">
                <a:solidFill>
                  <a:schemeClr val="tx1">
                    <a:tint val="75000"/>
                  </a:schemeClr>
                </a:solidFill>
                <a:latin typeface="Arial" pitchFamily="34" charset="0"/>
                <a:ea typeface="+mn-ea"/>
                <a:cs typeface="Arial" pitchFamily="34" charset="0"/>
              </a:defRPr>
            </a:lvl1pPr>
          </a:lstStyle>
          <a:p>
            <a:pPr>
              <a:defRPr/>
            </a:pPr>
            <a:r>
              <a:rPr lang="en-US" dirty="0"/>
              <a:t>File Name</a:t>
            </a:r>
          </a:p>
        </p:txBody>
      </p:sp>
      <p:sp>
        <p:nvSpPr>
          <p:cNvPr id="6" name="Slide Number Placeholder 5"/>
          <p:cNvSpPr>
            <a:spLocks noGrp="1"/>
          </p:cNvSpPr>
          <p:nvPr>
            <p:ph type="sldNum" sz="quarter" idx="4"/>
          </p:nvPr>
        </p:nvSpPr>
        <p:spPr>
          <a:xfrm>
            <a:off x="11074402" y="228605"/>
            <a:ext cx="969433" cy="365125"/>
          </a:xfrm>
          <a:prstGeom prst="rect">
            <a:avLst/>
          </a:prstGeom>
        </p:spPr>
        <p:txBody>
          <a:bodyPr vert="horz" wrap="square" lIns="91440" tIns="45720" rIns="91440" bIns="45720" numCol="1" anchor="ctr" anchorCtr="0" compatLnSpc="1">
            <a:prstTxWarp prst="textNoShape">
              <a:avLst/>
            </a:prstTxWarp>
          </a:bodyPr>
          <a:lstStyle>
            <a:lvl1pPr algn="r">
              <a:defRPr sz="750">
                <a:solidFill>
                  <a:srgbClr val="898989"/>
                </a:solidFill>
                <a:cs typeface="Arial" pitchFamily="34" charset="0"/>
              </a:defRPr>
            </a:lvl1pPr>
          </a:lstStyle>
          <a:p>
            <a:fld id="{139BD942-CC14-44A4-87FB-46239297AFE5}" type="slidenum">
              <a:rPr lang="en-US" smtClean="0"/>
              <a:pPr/>
              <a:t>‹#›</a:t>
            </a:fld>
            <a:endParaRPr lang="en-US" dirty="0"/>
          </a:p>
        </p:txBody>
      </p:sp>
      <p:pic>
        <p:nvPicPr>
          <p:cNvPr id="1033" name="Picture 6"/>
          <p:cNvPicPr>
            <a:picLocks noChangeAspect="1"/>
          </p:cNvPicPr>
          <p:nvPr/>
        </p:nvPicPr>
        <p:blipFill>
          <a:blip r:embed="rId26"/>
          <a:srcRect/>
          <a:stretch>
            <a:fillRect/>
          </a:stretch>
        </p:blipFill>
        <p:spPr bwMode="auto">
          <a:xfrm>
            <a:off x="6079067" y="3416305"/>
            <a:ext cx="25400" cy="3175"/>
          </a:xfrm>
          <a:prstGeom prst="rect">
            <a:avLst/>
          </a:prstGeom>
          <a:noFill/>
          <a:ln w="9525">
            <a:noFill/>
            <a:miter lim="800000"/>
            <a:headEnd/>
            <a:tailEnd/>
          </a:ln>
        </p:spPr>
      </p:pic>
      <p:grpSp>
        <p:nvGrpSpPr>
          <p:cNvPr id="15" name="Group 14"/>
          <p:cNvGrpSpPr/>
          <p:nvPr userDrawn="1"/>
        </p:nvGrpSpPr>
        <p:grpSpPr>
          <a:xfrm>
            <a:off x="9293309" y="5638800"/>
            <a:ext cx="2551391" cy="1083709"/>
            <a:chOff x="9293309" y="4602480"/>
            <a:chExt cx="2551391" cy="1083709"/>
          </a:xfrm>
        </p:grpSpPr>
        <p:pic>
          <p:nvPicPr>
            <p:cNvPr id="16" name="Picture 15"/>
            <p:cNvPicPr>
              <a:picLocks noChangeAspect="1"/>
            </p:cNvPicPr>
            <p:nvPr userDrawn="1"/>
          </p:nvPicPr>
          <p:blipFill>
            <a:blip r:embed="rId27"/>
            <a:stretch>
              <a:fillRect/>
            </a:stretch>
          </p:blipFill>
          <p:spPr>
            <a:xfrm>
              <a:off x="9293309" y="4661544"/>
              <a:ext cx="1268983" cy="1024645"/>
            </a:xfrm>
            <a:prstGeom prst="rect">
              <a:avLst/>
            </a:prstGeom>
          </p:spPr>
        </p:pic>
        <p:pic>
          <p:nvPicPr>
            <p:cNvPr id="17" name="Picture 16"/>
            <p:cNvPicPr>
              <a:picLocks noChangeAspect="1"/>
            </p:cNvPicPr>
            <p:nvPr userDrawn="1"/>
          </p:nvPicPr>
          <p:blipFill>
            <a:blip r:embed="rId28"/>
            <a:stretch>
              <a:fillRect/>
            </a:stretch>
          </p:blipFill>
          <p:spPr>
            <a:xfrm>
              <a:off x="10531812" y="4602480"/>
              <a:ext cx="1312888" cy="1055143"/>
            </a:xfrm>
            <a:prstGeom prst="rect">
              <a:avLst/>
            </a:prstGeom>
          </p:spPr>
        </p:pic>
      </p:grpSp>
    </p:spTree>
    <p:extLst>
      <p:ext uri="{BB962C8B-B14F-4D97-AF65-F5344CB8AC3E}">
        <p14:creationId xmlns:p14="http://schemas.microsoft.com/office/powerpoint/2010/main" val="3506813200"/>
      </p:ext>
    </p:extLst>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 id="2147484284" r:id="rId12"/>
    <p:sldLayoutId id="2147484285" r:id="rId13"/>
    <p:sldLayoutId id="2147484286" r:id="rId14"/>
    <p:sldLayoutId id="2147484287" r:id="rId15"/>
    <p:sldLayoutId id="2147484288" r:id="rId16"/>
    <p:sldLayoutId id="2147484289" r:id="rId17"/>
    <p:sldLayoutId id="2147484290" r:id="rId18"/>
    <p:sldLayoutId id="2147484291" r:id="rId19"/>
    <p:sldLayoutId id="2147484292" r:id="rId20"/>
    <p:sldLayoutId id="2147484293" r:id="rId21"/>
    <p:sldLayoutId id="2147484300" r:id="rId22"/>
    <p:sldLayoutId id="2147484294" r:id="rId23"/>
  </p:sldLayoutIdLst>
  <p:hf hdr="0"/>
  <p:txStyles>
    <p:titleStyle>
      <a:lvl1pPr algn="l" rtl="0" eaLnBrk="1" fontAlgn="base" hangingPunct="1">
        <a:spcBef>
          <a:spcPct val="0"/>
        </a:spcBef>
        <a:spcAft>
          <a:spcPct val="0"/>
        </a:spcAft>
        <a:defRPr sz="1800" b="1" kern="1200" cap="all">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800" b="1">
          <a:solidFill>
            <a:srgbClr val="978473"/>
          </a:solidFill>
          <a:latin typeface="Arial" charset="0"/>
          <a:ea typeface="ＭＳ Ｐゴシック" charset="0"/>
          <a:cs typeface="Arial" charset="0"/>
        </a:defRPr>
      </a:lvl5pPr>
      <a:lvl6pPr marL="342900" algn="l" rtl="0" eaLnBrk="1" fontAlgn="base" hangingPunct="1">
        <a:spcBef>
          <a:spcPct val="0"/>
        </a:spcBef>
        <a:spcAft>
          <a:spcPct val="0"/>
        </a:spcAft>
        <a:defRPr sz="3300">
          <a:solidFill>
            <a:schemeClr val="tx1"/>
          </a:solidFill>
          <a:latin typeface="Arial" charset="0"/>
          <a:cs typeface="Arial" charset="0"/>
        </a:defRPr>
      </a:lvl6pPr>
      <a:lvl7pPr marL="685800" algn="l" rtl="0" eaLnBrk="1" fontAlgn="base" hangingPunct="1">
        <a:spcBef>
          <a:spcPct val="0"/>
        </a:spcBef>
        <a:spcAft>
          <a:spcPct val="0"/>
        </a:spcAft>
        <a:defRPr sz="3300">
          <a:solidFill>
            <a:schemeClr val="tx1"/>
          </a:solidFill>
          <a:latin typeface="Arial" charset="0"/>
          <a:cs typeface="Arial" charset="0"/>
        </a:defRPr>
      </a:lvl7pPr>
      <a:lvl8pPr marL="1028700" algn="l" rtl="0" eaLnBrk="1" fontAlgn="base" hangingPunct="1">
        <a:spcBef>
          <a:spcPct val="0"/>
        </a:spcBef>
        <a:spcAft>
          <a:spcPct val="0"/>
        </a:spcAft>
        <a:defRPr sz="3300">
          <a:solidFill>
            <a:schemeClr val="tx1"/>
          </a:solidFill>
          <a:latin typeface="Arial" charset="0"/>
          <a:cs typeface="Arial" charset="0"/>
        </a:defRPr>
      </a:lvl8pPr>
      <a:lvl9pPr marL="1371600" algn="l" rtl="0" eaLnBrk="1" fontAlgn="base" hangingPunct="1">
        <a:spcBef>
          <a:spcPct val="0"/>
        </a:spcBef>
        <a:spcAft>
          <a:spcPct val="0"/>
        </a:spcAft>
        <a:defRPr sz="3300">
          <a:solidFill>
            <a:schemeClr val="tx1"/>
          </a:solidFill>
          <a:latin typeface="Arial" charset="0"/>
          <a:cs typeface="Arial" charset="0"/>
        </a:defRPr>
      </a:lvl9pPr>
    </p:titleStyle>
    <p:bodyStyle>
      <a:lvl1pPr marL="257175" indent="-257175" algn="l" rtl="0" eaLnBrk="1" fontAlgn="base" hangingPunct="1">
        <a:spcBef>
          <a:spcPts val="225"/>
        </a:spcBef>
        <a:spcAft>
          <a:spcPct val="0"/>
        </a:spcAft>
        <a:buFont typeface="Arial" pitchFamily="34" charset="0"/>
        <a:defRPr sz="1800" kern="1200">
          <a:solidFill>
            <a:schemeClr val="tx1">
              <a:lumMod val="75000"/>
              <a:lumOff val="25000"/>
            </a:schemeClr>
          </a:solidFill>
          <a:latin typeface="Arial" pitchFamily="34" charset="0"/>
          <a:ea typeface="ＭＳ Ｐゴシック" charset="0"/>
          <a:cs typeface="Arial" pitchFamily="34" charset="0"/>
        </a:defRPr>
      </a:lvl1pPr>
      <a:lvl2pPr marL="385763" indent="-214313" algn="l" rtl="0" eaLnBrk="1" fontAlgn="base" hangingPunct="1">
        <a:spcBef>
          <a:spcPts val="225"/>
        </a:spcBef>
        <a:spcAft>
          <a:spcPct val="0"/>
        </a:spcAft>
        <a:buFont typeface="Arial" pitchFamily="34" charset="0"/>
        <a:buChar char="–"/>
        <a:defRPr sz="1800" kern="1200">
          <a:solidFill>
            <a:schemeClr val="tx1">
              <a:lumMod val="75000"/>
              <a:lumOff val="25000"/>
            </a:schemeClr>
          </a:solidFill>
          <a:latin typeface="Arial" pitchFamily="34" charset="0"/>
          <a:ea typeface="Arial" charset="0"/>
          <a:cs typeface="Arial" pitchFamily="34" charset="0"/>
        </a:defRPr>
      </a:lvl2pPr>
      <a:lvl3pPr marL="685800" indent="-171450" algn="l" rtl="0" eaLnBrk="1" fontAlgn="base" hangingPunct="1">
        <a:spcBef>
          <a:spcPts val="225"/>
        </a:spcBef>
        <a:spcAft>
          <a:spcPct val="0"/>
        </a:spcAft>
        <a:buFont typeface="Arial" pitchFamily="34" charset="0"/>
        <a:buChar char="•"/>
        <a:defRPr sz="1500" kern="1200">
          <a:solidFill>
            <a:schemeClr val="tx1">
              <a:lumMod val="75000"/>
              <a:lumOff val="25000"/>
            </a:schemeClr>
          </a:solidFill>
          <a:latin typeface="Arial" pitchFamily="34" charset="0"/>
          <a:ea typeface="Arial" charset="0"/>
          <a:cs typeface="Arial" pitchFamily="34" charset="0"/>
        </a:defRPr>
      </a:lvl3pPr>
      <a:lvl4pPr marL="1028700" indent="-171450" algn="l" rtl="0" eaLnBrk="1" fontAlgn="base" hangingPunct="1">
        <a:spcBef>
          <a:spcPts val="225"/>
        </a:spcBef>
        <a:spcAft>
          <a:spcPct val="0"/>
        </a:spcAft>
        <a:buFont typeface="Arial" pitchFamily="34" charset="0"/>
        <a:buChar char="–"/>
        <a:defRPr sz="1500" kern="1200">
          <a:solidFill>
            <a:schemeClr val="tx1">
              <a:lumMod val="75000"/>
              <a:lumOff val="25000"/>
            </a:schemeClr>
          </a:solidFill>
          <a:latin typeface="Arial" pitchFamily="34" charset="0"/>
          <a:ea typeface="Arial" charset="0"/>
          <a:cs typeface="Arial" pitchFamily="34" charset="0"/>
        </a:defRPr>
      </a:lvl4pPr>
      <a:lvl5pPr marL="1371600" indent="-171450" algn="l" rtl="0" eaLnBrk="1" fontAlgn="base" hangingPunct="1">
        <a:spcBef>
          <a:spcPts val="225"/>
        </a:spcBef>
        <a:spcAft>
          <a:spcPct val="0"/>
        </a:spcAft>
        <a:buFont typeface="Arial" pitchFamily="34" charset="0"/>
        <a:buChar char="»"/>
        <a:defRPr sz="1500" kern="1200">
          <a:solidFill>
            <a:schemeClr val="tx1">
              <a:lumMod val="75000"/>
              <a:lumOff val="25000"/>
            </a:schemeClr>
          </a:solidFill>
          <a:latin typeface="Arial" pitchFamily="34" charset="0"/>
          <a:ea typeface="Arial" charset="0"/>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userDrawn="1">
          <p15:clr>
            <a:srgbClr val="5ACBF0"/>
          </p15:clr>
        </p15:guide>
        <p15:guide id="2" pos="7296"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foh4you.com/" TargetMode="Externa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hyperlink" Target="http://www.crisistextline.org/" TargetMode="External"/><Relationship Id="rId2" Type="http://schemas.openxmlformats.org/officeDocument/2006/relationships/hyperlink" Target="http://www.suicidepreventionlifeline.org/" TargetMode="Externa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hyperlink" Target="https://www.psychiatry.org/patients-families/depression" TargetMode="External"/><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4.xml"/><Relationship Id="rId5" Type="http://schemas.openxmlformats.org/officeDocument/2006/relationships/image" Target="../media/image10.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4.xml"/><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a:bodyPr>
          <a:lstStyle/>
          <a:p>
            <a:r>
              <a:rPr lang="en-US" dirty="0"/>
              <a:t>General Mental Health, Depression, and Resources</a:t>
            </a:r>
          </a:p>
          <a:p>
            <a:r>
              <a:rPr lang="en-US" dirty="0"/>
              <a:t>Prepared by Miguel Lopez Rivera</a:t>
            </a:r>
          </a:p>
          <a:p>
            <a:r>
              <a:rPr lang="en-US" dirty="0"/>
              <a:t>For Navigation Support and Survey Section</a:t>
            </a:r>
          </a:p>
          <a:p>
            <a:fld id="{246EB378-C1D0-4946-AC61-FB1F88239BB1}" type="datetime3">
              <a:rPr lang="en-US"/>
              <a:t>4 January 2021</a:t>
            </a:fld>
            <a:endParaRPr lang="en-US" dirty="0"/>
          </a:p>
        </p:txBody>
      </p:sp>
      <p:sp>
        <p:nvSpPr>
          <p:cNvPr id="2" name="Title 1"/>
          <p:cNvSpPr>
            <a:spLocks noGrp="1"/>
          </p:cNvSpPr>
          <p:nvPr>
            <p:ph type="title"/>
          </p:nvPr>
        </p:nvSpPr>
        <p:spPr/>
        <p:txBody>
          <a:bodyPr/>
          <a:lstStyle/>
          <a:p>
            <a:r>
              <a:rPr lang="en-US" dirty="0"/>
              <a:t>Discussion on Mental </a:t>
            </a:r>
            <a:br>
              <a:rPr lang="en-US" dirty="0"/>
            </a:br>
            <a:r>
              <a:rPr lang="en-US" dirty="0"/>
              <a:t>Health at USACE </a:t>
            </a:r>
            <a:br>
              <a:rPr lang="en-US" dirty="0"/>
            </a:br>
            <a:r>
              <a:rPr lang="en-US" dirty="0"/>
              <a:t>Norfolk District</a:t>
            </a:r>
          </a:p>
        </p:txBody>
      </p:sp>
      <p:sp>
        <p:nvSpPr>
          <p:cNvPr id="14339" name="Slide Number Placeholder 4"/>
          <p:cNvSpPr>
            <a:spLocks noGrp="1"/>
          </p:cNvSpPr>
          <p:nvPr>
            <p:ph type="sldNum" sz="quarter" idx="10"/>
          </p:nvPr>
        </p:nvSpPr>
        <p:spPr/>
        <p:txBody>
          <a:bodyPr/>
          <a:lstStyle/>
          <a:p>
            <a:fld id="{744B3473-5193-4AC1-9169-6977ADF2DCFC}" type="slidenum">
              <a:rPr lang="en-US" smtClean="0"/>
              <a:pPr/>
              <a:t>1</a:t>
            </a:fld>
            <a:endParaRPr lang="en-US"/>
          </a:p>
        </p:txBody>
      </p:sp>
      <p:sp>
        <p:nvSpPr>
          <p:cNvPr id="8" name="Footer Placeholder 7"/>
          <p:cNvSpPr>
            <a:spLocks noGrp="1"/>
          </p:cNvSpPr>
          <p:nvPr>
            <p:ph type="ftr" sz="quarter" idx="11"/>
          </p:nvPr>
        </p:nvSpPr>
        <p:spPr/>
        <p:txBody>
          <a:bodyPr/>
          <a:lstStyle/>
          <a:p>
            <a:r>
              <a:rPr lang="en-US" dirty="0"/>
              <a:t>Discussion on Mental Health.pptx</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28605"/>
            <a:ext cx="11176000" cy="1285874"/>
          </a:xfrm>
        </p:spPr>
        <p:txBody>
          <a:bodyPr/>
          <a:lstStyle/>
          <a:p>
            <a:r>
              <a:rPr lang="en-US" dirty="0"/>
              <a:t>Resources at NAO</a:t>
            </a:r>
          </a:p>
        </p:txBody>
      </p:sp>
      <p:sp>
        <p:nvSpPr>
          <p:cNvPr id="4" name="Footer Placeholder 3"/>
          <p:cNvSpPr>
            <a:spLocks noGrp="1"/>
          </p:cNvSpPr>
          <p:nvPr>
            <p:ph type="ftr" sz="quarter" idx="13"/>
          </p:nvPr>
        </p:nvSpPr>
        <p:spPr/>
        <p:txBody>
          <a:bodyPr/>
          <a:lstStyle/>
          <a:p>
            <a:pPr>
              <a:defRPr/>
            </a:pPr>
            <a:r>
              <a:rPr lang="en-US" dirty="0"/>
              <a:t>Discussion on Mental Health.pptx</a:t>
            </a:r>
          </a:p>
        </p:txBody>
      </p:sp>
      <p:sp>
        <p:nvSpPr>
          <p:cNvPr id="5" name="Slide Number Placeholder 4"/>
          <p:cNvSpPr>
            <a:spLocks noGrp="1"/>
          </p:cNvSpPr>
          <p:nvPr>
            <p:ph type="sldNum" sz="quarter" idx="14"/>
          </p:nvPr>
        </p:nvSpPr>
        <p:spPr/>
        <p:txBody>
          <a:bodyPr/>
          <a:lstStyle/>
          <a:p>
            <a:fld id="{42D6254A-A357-4200-B73D-5001EDA92138}" type="slidenum">
              <a:rPr lang="en-US" smtClean="0"/>
              <a:pPr/>
              <a:t>10</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856003465"/>
              </p:ext>
            </p:extLst>
          </p:nvPr>
        </p:nvGraphicFramePr>
        <p:xfrm>
          <a:off x="413316" y="1860330"/>
          <a:ext cx="11062822" cy="3303193"/>
        </p:xfrm>
        <a:graphic>
          <a:graphicData uri="http://schemas.openxmlformats.org/drawingml/2006/table">
            <a:tbl>
              <a:tblPr firstRow="1" bandRow="1">
                <a:tableStyleId>{5C22544A-7EE6-4342-B048-85BDC9FD1C3A}</a:tableStyleId>
              </a:tblPr>
              <a:tblGrid>
                <a:gridCol w="2139253">
                  <a:extLst>
                    <a:ext uri="{9D8B030D-6E8A-4147-A177-3AD203B41FA5}">
                      <a16:colId xmlns:a16="http://schemas.microsoft.com/office/drawing/2014/main" val="20000"/>
                    </a:ext>
                  </a:extLst>
                </a:gridCol>
                <a:gridCol w="2235421">
                  <a:extLst>
                    <a:ext uri="{9D8B030D-6E8A-4147-A177-3AD203B41FA5}">
                      <a16:colId xmlns:a16="http://schemas.microsoft.com/office/drawing/2014/main" val="20001"/>
                    </a:ext>
                  </a:extLst>
                </a:gridCol>
                <a:gridCol w="2366027">
                  <a:extLst>
                    <a:ext uri="{9D8B030D-6E8A-4147-A177-3AD203B41FA5}">
                      <a16:colId xmlns:a16="http://schemas.microsoft.com/office/drawing/2014/main" val="20002"/>
                    </a:ext>
                  </a:extLst>
                </a:gridCol>
                <a:gridCol w="4322121">
                  <a:extLst>
                    <a:ext uri="{9D8B030D-6E8A-4147-A177-3AD203B41FA5}">
                      <a16:colId xmlns:a16="http://schemas.microsoft.com/office/drawing/2014/main" val="20003"/>
                    </a:ext>
                  </a:extLst>
                </a:gridCol>
              </a:tblGrid>
              <a:tr h="424859">
                <a:tc>
                  <a:txBody>
                    <a:bodyPr/>
                    <a:lstStyle/>
                    <a:p>
                      <a:endParaRPr lang="en-US" dirty="0">
                        <a:solidFill>
                          <a:schemeClr val="tx2"/>
                        </a:solidFill>
                      </a:endParaRPr>
                    </a:p>
                  </a:txBody>
                  <a:tcPr/>
                </a:tc>
                <a:tc>
                  <a:txBody>
                    <a:bodyPr/>
                    <a:lstStyle/>
                    <a:p>
                      <a:r>
                        <a:rPr lang="en-US" dirty="0">
                          <a:solidFill>
                            <a:schemeClr val="tx2"/>
                          </a:solidFill>
                        </a:rPr>
                        <a:t>Website</a:t>
                      </a:r>
                    </a:p>
                  </a:txBody>
                  <a:tcPr/>
                </a:tc>
                <a:tc>
                  <a:txBody>
                    <a:bodyPr/>
                    <a:lstStyle/>
                    <a:p>
                      <a:r>
                        <a:rPr lang="en-US" dirty="0">
                          <a:solidFill>
                            <a:schemeClr val="tx2"/>
                          </a:solidFill>
                        </a:rPr>
                        <a:t>Phone</a:t>
                      </a:r>
                    </a:p>
                  </a:txBody>
                  <a:tcPr/>
                </a:tc>
                <a:tc>
                  <a:txBody>
                    <a:bodyPr/>
                    <a:lstStyle/>
                    <a:p>
                      <a:r>
                        <a:rPr lang="en-US" dirty="0">
                          <a:solidFill>
                            <a:schemeClr val="tx2"/>
                          </a:solidFill>
                        </a:rPr>
                        <a:t>Notes</a:t>
                      </a:r>
                    </a:p>
                  </a:txBody>
                  <a:tcPr/>
                </a:tc>
                <a:extLst>
                  <a:ext uri="{0D108BD9-81ED-4DB2-BD59-A6C34878D82A}">
                    <a16:rowId xmlns:a16="http://schemas.microsoft.com/office/drawing/2014/main" val="10000"/>
                  </a:ext>
                </a:extLst>
              </a:tr>
              <a:tr h="654585">
                <a:tc>
                  <a:txBody>
                    <a:bodyPr/>
                    <a:lstStyle/>
                    <a:p>
                      <a:r>
                        <a:rPr lang="en-US" dirty="0"/>
                        <a:t>EAP</a:t>
                      </a:r>
                    </a:p>
                  </a:txBody>
                  <a:tcPr/>
                </a:tc>
                <a:tc>
                  <a:txBody>
                    <a:bodyPr/>
                    <a:lstStyle/>
                    <a:p>
                      <a:r>
                        <a:rPr lang="en-US" dirty="0">
                          <a:hlinkClick r:id="rId2"/>
                        </a:rPr>
                        <a:t>www.FOH4You.com</a:t>
                      </a:r>
                      <a:endParaRPr lang="en-US" dirty="0"/>
                    </a:p>
                  </a:txBody>
                  <a:tcPr/>
                </a:tc>
                <a:tc>
                  <a:txBody>
                    <a:bodyPr/>
                    <a:lstStyle/>
                    <a:p>
                      <a:r>
                        <a:rPr lang="en-US" dirty="0"/>
                        <a:t>800-222-0364</a:t>
                      </a:r>
                    </a:p>
                    <a:p>
                      <a:r>
                        <a:rPr lang="en-US" dirty="0"/>
                        <a:t>800-262-7848 TTY</a:t>
                      </a:r>
                    </a:p>
                  </a:txBody>
                  <a:tcPr/>
                </a:tc>
                <a:tc>
                  <a:txBody>
                    <a:bodyPr/>
                    <a:lstStyle/>
                    <a:p>
                      <a:r>
                        <a:rPr lang="en-US" dirty="0"/>
                        <a:t>24/7 General Help</a:t>
                      </a:r>
                      <a:r>
                        <a:rPr lang="en-US" baseline="0" dirty="0"/>
                        <a:t> (Financial, Legal, Work Family, substance Abuse etc.)</a:t>
                      </a:r>
                      <a:endParaRPr lang="en-US" dirty="0"/>
                    </a:p>
                  </a:txBody>
                  <a:tcPr/>
                </a:tc>
                <a:extLst>
                  <a:ext uri="{0D108BD9-81ED-4DB2-BD59-A6C34878D82A}">
                    <a16:rowId xmlns:a16="http://schemas.microsoft.com/office/drawing/2014/main" val="10001"/>
                  </a:ext>
                </a:extLst>
              </a:tr>
              <a:tr h="654585">
                <a:tc>
                  <a:txBody>
                    <a:bodyPr/>
                    <a:lstStyle/>
                    <a:p>
                      <a:r>
                        <a:rPr lang="en-US" dirty="0" err="1"/>
                        <a:t>myBHS</a:t>
                      </a:r>
                      <a:endParaRPr lang="en-US" dirty="0"/>
                    </a:p>
                    <a:p>
                      <a:r>
                        <a:rPr lang="en-US" dirty="0"/>
                        <a:t>(EAP)</a:t>
                      </a:r>
                    </a:p>
                  </a:txBody>
                  <a:tcPr/>
                </a:tc>
                <a:tc>
                  <a:txBody>
                    <a:bodyPr/>
                    <a:lstStyle/>
                    <a:p>
                      <a:r>
                        <a:rPr lang="en-US" dirty="0"/>
                        <a:t>portal.BHSonline.com</a:t>
                      </a:r>
                    </a:p>
                  </a:txBody>
                  <a:tcPr/>
                </a:tc>
                <a:tc>
                  <a:txBody>
                    <a:bodyPr/>
                    <a:lstStyle/>
                    <a:p>
                      <a:r>
                        <a:rPr lang="en-US" dirty="0"/>
                        <a:t>800-327-2251 TTY</a:t>
                      </a:r>
                    </a:p>
                  </a:txBody>
                  <a:tcPr/>
                </a:tc>
                <a:tc>
                  <a:txBody>
                    <a:bodyPr/>
                    <a:lstStyle/>
                    <a:p>
                      <a:r>
                        <a:rPr lang="en-US" dirty="0"/>
                        <a:t>Username:</a:t>
                      </a:r>
                      <a:r>
                        <a:rPr lang="en-US" baseline="0" dirty="0"/>
                        <a:t> USACE</a:t>
                      </a:r>
                    </a:p>
                    <a:p>
                      <a:r>
                        <a:rPr lang="en-US" baseline="0" dirty="0"/>
                        <a:t>Confidential Counseling</a:t>
                      </a:r>
                      <a:endParaRPr lang="en-US" dirty="0"/>
                    </a:p>
                  </a:txBody>
                  <a:tcPr/>
                </a:tc>
                <a:extLst>
                  <a:ext uri="{0D108BD9-81ED-4DB2-BD59-A6C34878D82A}">
                    <a16:rowId xmlns:a16="http://schemas.microsoft.com/office/drawing/2014/main" val="10002"/>
                  </a:ext>
                </a:extLst>
              </a:tr>
              <a:tr h="914579">
                <a:tc>
                  <a:txBody>
                    <a:bodyPr/>
                    <a:lstStyle/>
                    <a:p>
                      <a:r>
                        <a:rPr lang="en-US" dirty="0"/>
                        <a:t>USACE</a:t>
                      </a:r>
                      <a:r>
                        <a:rPr lang="en-US" baseline="0" dirty="0"/>
                        <a:t> </a:t>
                      </a:r>
                      <a:r>
                        <a:rPr lang="en-US" dirty="0"/>
                        <a:t>Critical Incident</a:t>
                      </a:r>
                      <a:r>
                        <a:rPr lang="en-US" baseline="0" dirty="0"/>
                        <a:t> Stress Team</a:t>
                      </a:r>
                    </a:p>
                  </a:txBody>
                  <a:tcPr/>
                </a:tc>
                <a:tc>
                  <a:txBody>
                    <a:bodyPr/>
                    <a:lstStyle/>
                    <a:p>
                      <a:endParaRPr lang="en-US" dirty="0"/>
                    </a:p>
                  </a:txBody>
                  <a:tcPr/>
                </a:tc>
                <a:tc>
                  <a:txBody>
                    <a:bodyPr/>
                    <a:lstStyle/>
                    <a:p>
                      <a:r>
                        <a:rPr lang="en-US" dirty="0"/>
                        <a:t>314-925-5250</a:t>
                      </a:r>
                    </a:p>
                  </a:txBody>
                  <a:tcPr/>
                </a:tc>
                <a:tc>
                  <a:txBody>
                    <a:bodyPr/>
                    <a:lstStyle/>
                    <a:p>
                      <a:r>
                        <a:rPr lang="en-US" dirty="0"/>
                        <a:t>Line-of-duty</a:t>
                      </a:r>
                      <a:r>
                        <a:rPr lang="en-US" baseline="0" dirty="0"/>
                        <a:t> death or injury; employee suicide; drowning, near death experiences etc. Provide “emotional first-aid”</a:t>
                      </a:r>
                      <a:endParaRPr lang="en-US" dirty="0"/>
                    </a:p>
                  </a:txBody>
                  <a:tcPr/>
                </a:tc>
                <a:extLst>
                  <a:ext uri="{0D108BD9-81ED-4DB2-BD59-A6C34878D82A}">
                    <a16:rowId xmlns:a16="http://schemas.microsoft.com/office/drawing/2014/main" val="10003"/>
                  </a:ext>
                </a:extLst>
              </a:tr>
              <a:tr h="654585">
                <a:tc>
                  <a:txBody>
                    <a:bodyPr/>
                    <a:lstStyle/>
                    <a:p>
                      <a:r>
                        <a:rPr lang="en-US" dirty="0"/>
                        <a:t>USACE Chaplain</a:t>
                      </a:r>
                    </a:p>
                  </a:txBody>
                  <a:tcPr/>
                </a:tc>
                <a:tc>
                  <a:txBody>
                    <a:bodyPr/>
                    <a:lstStyle/>
                    <a:p>
                      <a:r>
                        <a:rPr lang="en-US" dirty="0"/>
                        <a:t>https://www.usace.army.mil/contact.aspx</a:t>
                      </a:r>
                    </a:p>
                  </a:txBody>
                  <a:tcPr/>
                </a:tc>
                <a:tc>
                  <a:txBody>
                    <a:bodyPr/>
                    <a:lstStyle/>
                    <a:p>
                      <a:r>
                        <a:rPr lang="en-US" sz="1350" b="0" i="0" kern="1200" dirty="0">
                          <a:solidFill>
                            <a:schemeClr val="dk1"/>
                          </a:solidFill>
                          <a:effectLst/>
                          <a:latin typeface="+mn-lt"/>
                          <a:ea typeface="+mn-ea"/>
                          <a:cs typeface="+mn-cs"/>
                        </a:rPr>
                        <a:t>202-761-7194 (Office)</a:t>
                      </a:r>
                      <a:endParaRPr lang="en-US" dirty="0"/>
                    </a:p>
                    <a:p>
                      <a:r>
                        <a:rPr lang="en-US" dirty="0"/>
                        <a:t>202-761-0772</a:t>
                      </a:r>
                    </a:p>
                  </a:txBody>
                  <a:tcPr/>
                </a:tc>
                <a:tc>
                  <a:txBody>
                    <a:bodyPr/>
                    <a:lstStyle/>
                    <a:p>
                      <a:r>
                        <a:rPr lang="en-US" dirty="0"/>
                        <a:t>Counseling.</a:t>
                      </a:r>
                      <a:r>
                        <a:rPr lang="en-US" baseline="0" dirty="0"/>
                        <a:t> Work and faith.</a:t>
                      </a:r>
                      <a:endParaRPr lang="en-US" dirty="0"/>
                    </a:p>
                  </a:txBody>
                  <a:tcPr/>
                </a:tc>
                <a:extLst>
                  <a:ext uri="{0D108BD9-81ED-4DB2-BD59-A6C34878D82A}">
                    <a16:rowId xmlns:a16="http://schemas.microsoft.com/office/drawing/2014/main" val="10004"/>
                  </a:ext>
                </a:extLst>
              </a:tr>
            </a:tbl>
          </a:graphicData>
        </a:graphic>
      </p:graphicFrame>
      <p:sp>
        <p:nvSpPr>
          <p:cNvPr id="6" name="TextBox 5">
            <a:extLst>
              <a:ext uri="{FF2B5EF4-FFF2-40B4-BE49-F238E27FC236}">
                <a16:creationId xmlns:a16="http://schemas.microsoft.com/office/drawing/2014/main" id="{940C62DF-B678-4973-8DD0-B926D4EC5CF9}"/>
              </a:ext>
            </a:extLst>
          </p:cNvPr>
          <p:cNvSpPr txBox="1"/>
          <p:nvPr/>
        </p:nvSpPr>
        <p:spPr>
          <a:xfrm>
            <a:off x="406400" y="5291881"/>
            <a:ext cx="1805302" cy="215444"/>
          </a:xfrm>
          <a:prstGeom prst="rect">
            <a:avLst/>
          </a:prstGeom>
          <a:noFill/>
        </p:spPr>
        <p:txBody>
          <a:bodyPr wrap="none" rtlCol="0">
            <a:spAutoFit/>
          </a:bodyPr>
          <a:lstStyle/>
          <a:p>
            <a:r>
              <a:rPr lang="en-US" sz="800" dirty="0"/>
              <a:t>Let me know if this needs updating!</a:t>
            </a:r>
          </a:p>
        </p:txBody>
      </p:sp>
    </p:spTree>
    <p:extLst>
      <p:ext uri="{BB962C8B-B14F-4D97-AF65-F5344CB8AC3E}">
        <p14:creationId xmlns:p14="http://schemas.microsoft.com/office/powerpoint/2010/main" val="2624618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28605"/>
            <a:ext cx="11176000" cy="599085"/>
          </a:xfrm>
        </p:spPr>
        <p:txBody>
          <a:bodyPr/>
          <a:lstStyle/>
          <a:p>
            <a:r>
              <a:rPr lang="en-US" dirty="0"/>
              <a:t>Resources Outside NAO</a:t>
            </a:r>
          </a:p>
        </p:txBody>
      </p:sp>
      <p:sp>
        <p:nvSpPr>
          <p:cNvPr id="4" name="Footer Placeholder 3"/>
          <p:cNvSpPr>
            <a:spLocks noGrp="1"/>
          </p:cNvSpPr>
          <p:nvPr>
            <p:ph type="ftr" sz="quarter" idx="13"/>
          </p:nvPr>
        </p:nvSpPr>
        <p:spPr/>
        <p:txBody>
          <a:bodyPr/>
          <a:lstStyle/>
          <a:p>
            <a:pPr>
              <a:defRPr/>
            </a:pPr>
            <a:r>
              <a:rPr lang="en-US" dirty="0"/>
              <a:t>Discussion on Mental Health.pptx</a:t>
            </a:r>
          </a:p>
        </p:txBody>
      </p:sp>
      <p:sp>
        <p:nvSpPr>
          <p:cNvPr id="5" name="Slide Number Placeholder 4"/>
          <p:cNvSpPr>
            <a:spLocks noGrp="1"/>
          </p:cNvSpPr>
          <p:nvPr>
            <p:ph type="sldNum" sz="quarter" idx="14"/>
          </p:nvPr>
        </p:nvSpPr>
        <p:spPr/>
        <p:txBody>
          <a:bodyPr/>
          <a:lstStyle/>
          <a:p>
            <a:fld id="{42D6254A-A357-4200-B73D-5001EDA92138}" type="slidenum">
              <a:rPr lang="en-US" smtClean="0"/>
              <a:pPr/>
              <a:t>11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891883045"/>
              </p:ext>
            </p:extLst>
          </p:nvPr>
        </p:nvGraphicFramePr>
        <p:xfrm>
          <a:off x="413316" y="827690"/>
          <a:ext cx="11379291" cy="4645604"/>
        </p:xfrm>
        <a:graphic>
          <a:graphicData uri="http://schemas.openxmlformats.org/drawingml/2006/table">
            <a:tbl>
              <a:tblPr firstRow="1" bandRow="1">
                <a:tableStyleId>{5C22544A-7EE6-4342-B048-85BDC9FD1C3A}</a:tableStyleId>
              </a:tblPr>
              <a:tblGrid>
                <a:gridCol w="1688503">
                  <a:extLst>
                    <a:ext uri="{9D8B030D-6E8A-4147-A177-3AD203B41FA5}">
                      <a16:colId xmlns:a16="http://schemas.microsoft.com/office/drawing/2014/main" val="20000"/>
                    </a:ext>
                  </a:extLst>
                </a:gridCol>
                <a:gridCol w="2844431">
                  <a:extLst>
                    <a:ext uri="{9D8B030D-6E8A-4147-A177-3AD203B41FA5}">
                      <a16:colId xmlns:a16="http://schemas.microsoft.com/office/drawing/2014/main" val="20001"/>
                    </a:ext>
                  </a:extLst>
                </a:gridCol>
                <a:gridCol w="2389298">
                  <a:extLst>
                    <a:ext uri="{9D8B030D-6E8A-4147-A177-3AD203B41FA5}">
                      <a16:colId xmlns:a16="http://schemas.microsoft.com/office/drawing/2014/main" val="20002"/>
                    </a:ext>
                  </a:extLst>
                </a:gridCol>
                <a:gridCol w="4457059">
                  <a:extLst>
                    <a:ext uri="{9D8B030D-6E8A-4147-A177-3AD203B41FA5}">
                      <a16:colId xmlns:a16="http://schemas.microsoft.com/office/drawing/2014/main" val="20003"/>
                    </a:ext>
                  </a:extLst>
                </a:gridCol>
              </a:tblGrid>
              <a:tr h="424859">
                <a:tc>
                  <a:txBody>
                    <a:bodyPr/>
                    <a:lstStyle/>
                    <a:p>
                      <a:endParaRPr lang="en-US" dirty="0">
                        <a:solidFill>
                          <a:schemeClr val="tx2"/>
                        </a:solidFill>
                      </a:endParaRPr>
                    </a:p>
                  </a:txBody>
                  <a:tcPr/>
                </a:tc>
                <a:tc>
                  <a:txBody>
                    <a:bodyPr/>
                    <a:lstStyle/>
                    <a:p>
                      <a:r>
                        <a:rPr lang="en-US" dirty="0">
                          <a:solidFill>
                            <a:schemeClr val="tx2"/>
                          </a:solidFill>
                        </a:rPr>
                        <a:t>Website</a:t>
                      </a:r>
                    </a:p>
                  </a:txBody>
                  <a:tcPr/>
                </a:tc>
                <a:tc>
                  <a:txBody>
                    <a:bodyPr/>
                    <a:lstStyle/>
                    <a:p>
                      <a:r>
                        <a:rPr lang="en-US" dirty="0">
                          <a:solidFill>
                            <a:schemeClr val="tx2"/>
                          </a:solidFill>
                        </a:rPr>
                        <a:t>Phone</a:t>
                      </a:r>
                    </a:p>
                  </a:txBody>
                  <a:tcPr/>
                </a:tc>
                <a:tc>
                  <a:txBody>
                    <a:bodyPr/>
                    <a:lstStyle/>
                    <a:p>
                      <a:r>
                        <a:rPr lang="en-US" dirty="0">
                          <a:solidFill>
                            <a:schemeClr val="tx2"/>
                          </a:solidFill>
                        </a:rPr>
                        <a:t>Notes</a:t>
                      </a:r>
                    </a:p>
                  </a:txBody>
                  <a:tcPr/>
                </a:tc>
                <a:extLst>
                  <a:ext uri="{0D108BD9-81ED-4DB2-BD59-A6C34878D82A}">
                    <a16:rowId xmlns:a16="http://schemas.microsoft.com/office/drawing/2014/main" val="10000"/>
                  </a:ext>
                </a:extLst>
              </a:tr>
              <a:tr h="654585">
                <a:tc>
                  <a:txBody>
                    <a:bodyPr/>
                    <a:lstStyle/>
                    <a:p>
                      <a:r>
                        <a:rPr lang="en-US" dirty="0"/>
                        <a:t>Suicide Prevention</a:t>
                      </a:r>
                      <a:r>
                        <a:rPr lang="en-US" baseline="0" dirty="0"/>
                        <a:t> Lifeline</a:t>
                      </a:r>
                      <a:endParaRPr lang="en-US" dirty="0"/>
                    </a:p>
                  </a:txBody>
                  <a:tcPr/>
                </a:tc>
                <a:tc>
                  <a:txBody>
                    <a:bodyPr/>
                    <a:lstStyle/>
                    <a:p>
                      <a:r>
                        <a:rPr lang="en-US" dirty="0">
                          <a:hlinkClick r:id="rId2"/>
                        </a:rPr>
                        <a:t>www.suicidepreventionlifeline.org</a:t>
                      </a:r>
                      <a:endParaRPr lang="en-US" dirty="0"/>
                    </a:p>
                  </a:txBody>
                  <a:tcPr/>
                </a:tc>
                <a:tc>
                  <a:txBody>
                    <a:bodyPr/>
                    <a:lstStyle/>
                    <a:p>
                      <a:r>
                        <a:rPr lang="en-US" dirty="0"/>
                        <a:t>800-273-TALK (8255)</a:t>
                      </a:r>
                    </a:p>
                    <a:p>
                      <a:r>
                        <a:rPr lang="en-US" dirty="0"/>
                        <a:t>Text: 838255</a:t>
                      </a:r>
                    </a:p>
                    <a:p>
                      <a:r>
                        <a:rPr lang="en-US" sz="1350" b="0" i="0" kern="1200" dirty="0">
                          <a:solidFill>
                            <a:schemeClr val="dk1"/>
                          </a:solidFill>
                          <a:effectLst/>
                          <a:latin typeface="+mn-lt"/>
                          <a:ea typeface="+mn-ea"/>
                          <a:cs typeface="+mn-cs"/>
                        </a:rPr>
                        <a:t>1-800-799-4889</a:t>
                      </a:r>
                      <a:r>
                        <a:rPr lang="en-US" sz="1350" b="0" i="0" kern="1200" baseline="0" dirty="0">
                          <a:solidFill>
                            <a:schemeClr val="dk1"/>
                          </a:solidFill>
                          <a:effectLst/>
                          <a:latin typeface="+mn-lt"/>
                          <a:ea typeface="+mn-ea"/>
                          <a:cs typeface="+mn-cs"/>
                        </a:rPr>
                        <a:t> (Hearing Impaired)</a:t>
                      </a:r>
                      <a:endParaRPr lang="en-US" dirty="0"/>
                    </a:p>
                  </a:txBody>
                  <a:tcPr/>
                </a:tc>
                <a:tc>
                  <a:txBody>
                    <a:bodyPr/>
                    <a:lstStyle/>
                    <a:p>
                      <a:r>
                        <a:rPr lang="en-US" sz="1350" b="0" i="0" kern="1200" dirty="0">
                          <a:solidFill>
                            <a:schemeClr val="dk1"/>
                          </a:solidFill>
                          <a:effectLst/>
                          <a:latin typeface="+mn-lt"/>
                          <a:ea typeface="+mn-ea"/>
                          <a:cs typeface="+mn-cs"/>
                        </a:rPr>
                        <a:t>This national hotline is a valuable resource for people whose depression has escalated to suicidal or other harmful thoughts. Their network of crisis centers provide emotional support and guidance to people in distress and are also available via a chat service.</a:t>
                      </a:r>
                      <a:endParaRPr lang="en-US" dirty="0"/>
                    </a:p>
                  </a:txBody>
                  <a:tcPr/>
                </a:tc>
                <a:extLst>
                  <a:ext uri="{0D108BD9-81ED-4DB2-BD59-A6C34878D82A}">
                    <a16:rowId xmlns:a16="http://schemas.microsoft.com/office/drawing/2014/main" val="10001"/>
                  </a:ext>
                </a:extLst>
              </a:tr>
              <a:tr h="654585">
                <a:tc>
                  <a:txBody>
                    <a:bodyPr/>
                    <a:lstStyle/>
                    <a:p>
                      <a:r>
                        <a:rPr lang="en-US" dirty="0"/>
                        <a:t>Crisis Text Line</a:t>
                      </a:r>
                    </a:p>
                  </a:txBody>
                  <a:tcPr/>
                </a:tc>
                <a:tc>
                  <a:txBody>
                    <a:bodyPr/>
                    <a:lstStyle/>
                    <a:p>
                      <a:r>
                        <a:rPr lang="en-US" dirty="0">
                          <a:hlinkClick r:id="rId3"/>
                        </a:rPr>
                        <a:t>www.crisistextline.org</a:t>
                      </a:r>
                      <a:endParaRPr lang="en-US" dirty="0"/>
                    </a:p>
                  </a:txBody>
                  <a:tcPr/>
                </a:tc>
                <a:tc>
                  <a:txBody>
                    <a:bodyPr/>
                    <a:lstStyle/>
                    <a:p>
                      <a:r>
                        <a:rPr lang="en-US" dirty="0"/>
                        <a:t>Text Home</a:t>
                      </a:r>
                      <a:r>
                        <a:rPr lang="en-US" baseline="0" dirty="0"/>
                        <a:t> to 741741</a:t>
                      </a:r>
                      <a:endParaRPr lang="en-US" dirty="0"/>
                    </a:p>
                  </a:txBody>
                  <a:tcPr/>
                </a:tc>
                <a:tc>
                  <a:txBody>
                    <a:bodyPr/>
                    <a:lstStyle/>
                    <a:p>
                      <a:r>
                        <a:rPr lang="en-US" dirty="0"/>
                        <a:t>Free</a:t>
                      </a:r>
                      <a:r>
                        <a:rPr lang="en-US" baseline="0" dirty="0"/>
                        <a:t> </a:t>
                      </a:r>
                      <a:r>
                        <a:rPr lang="en-US" dirty="0"/>
                        <a:t>24/7 crisis support in the US</a:t>
                      </a:r>
                    </a:p>
                  </a:txBody>
                  <a:tcPr/>
                </a:tc>
                <a:extLst>
                  <a:ext uri="{0D108BD9-81ED-4DB2-BD59-A6C34878D82A}">
                    <a16:rowId xmlns:a16="http://schemas.microsoft.com/office/drawing/2014/main" val="10002"/>
                  </a:ext>
                </a:extLst>
              </a:tr>
              <a:tr h="914579">
                <a:tc>
                  <a:txBody>
                    <a:bodyPr/>
                    <a:lstStyle/>
                    <a:p>
                      <a:r>
                        <a:rPr lang="en-US" baseline="0" dirty="0"/>
                        <a:t>National </a:t>
                      </a:r>
                      <a:r>
                        <a:rPr lang="en-US" baseline="0" dirty="0" err="1"/>
                        <a:t>Hopeline</a:t>
                      </a:r>
                      <a:r>
                        <a:rPr lang="en-US" baseline="0" dirty="0"/>
                        <a:t> Network</a:t>
                      </a:r>
                    </a:p>
                  </a:txBody>
                  <a:tcPr/>
                </a:tc>
                <a:tc>
                  <a:txBody>
                    <a:bodyPr/>
                    <a:lstStyle/>
                    <a:p>
                      <a:r>
                        <a:rPr lang="en-US" dirty="0"/>
                        <a:t>www.imalive.org/</a:t>
                      </a:r>
                    </a:p>
                  </a:txBody>
                  <a:tcPr/>
                </a:tc>
                <a:tc>
                  <a:txBody>
                    <a:bodyPr/>
                    <a:lstStyle/>
                    <a:p>
                      <a:r>
                        <a:rPr lang="en-US" dirty="0"/>
                        <a:t>1-800-SUICIDE (784-2433)</a:t>
                      </a:r>
                    </a:p>
                  </a:txBody>
                  <a:tcPr/>
                </a:tc>
                <a:tc>
                  <a:txBody>
                    <a:bodyPr/>
                    <a:lstStyle/>
                    <a:p>
                      <a:r>
                        <a:rPr lang="en-US" sz="1350" b="0" i="0" kern="1200" dirty="0">
                          <a:solidFill>
                            <a:schemeClr val="dk1"/>
                          </a:solidFill>
                          <a:effectLst/>
                          <a:latin typeface="+mn-lt"/>
                          <a:ea typeface="+mn-ea"/>
                          <a:cs typeface="+mn-cs"/>
                        </a:rPr>
                        <a:t>If your depression is leading to suicidal thoughts, call the National </a:t>
                      </a:r>
                      <a:r>
                        <a:rPr lang="en-US" sz="1350" b="0" i="0" kern="1200" dirty="0" err="1">
                          <a:solidFill>
                            <a:schemeClr val="dk1"/>
                          </a:solidFill>
                          <a:effectLst/>
                          <a:latin typeface="+mn-lt"/>
                          <a:ea typeface="+mn-ea"/>
                          <a:cs typeface="+mn-cs"/>
                        </a:rPr>
                        <a:t>Hopeline</a:t>
                      </a:r>
                      <a:r>
                        <a:rPr lang="en-US" sz="1350" b="0" i="0" kern="1200" dirty="0">
                          <a:solidFill>
                            <a:schemeClr val="dk1"/>
                          </a:solidFill>
                          <a:effectLst/>
                          <a:latin typeface="+mn-lt"/>
                          <a:ea typeface="+mn-ea"/>
                          <a:cs typeface="+mn-cs"/>
                        </a:rPr>
                        <a:t> to connect with a depression treatment center in your area. The </a:t>
                      </a:r>
                      <a:r>
                        <a:rPr lang="en-US" sz="1350" b="0" i="0" kern="1200" dirty="0" err="1">
                          <a:solidFill>
                            <a:schemeClr val="dk1"/>
                          </a:solidFill>
                          <a:effectLst/>
                          <a:latin typeface="+mn-lt"/>
                          <a:ea typeface="+mn-ea"/>
                          <a:cs typeface="+mn-cs"/>
                        </a:rPr>
                        <a:t>Hopeline</a:t>
                      </a:r>
                      <a:r>
                        <a:rPr lang="en-US" sz="1350" b="0" i="0" kern="1200" dirty="0">
                          <a:solidFill>
                            <a:schemeClr val="dk1"/>
                          </a:solidFill>
                          <a:effectLst/>
                          <a:latin typeface="+mn-lt"/>
                          <a:ea typeface="+mn-ea"/>
                          <a:cs typeface="+mn-cs"/>
                        </a:rPr>
                        <a:t> also offers a live chat feature for those who don’t want to (or are unable to) call and can dispatch emergency crews to your location if necessary.</a:t>
                      </a:r>
                      <a:endParaRPr lang="en-US" dirty="0"/>
                    </a:p>
                  </a:txBody>
                  <a:tcPr/>
                </a:tc>
                <a:extLst>
                  <a:ext uri="{0D108BD9-81ED-4DB2-BD59-A6C34878D82A}">
                    <a16:rowId xmlns:a16="http://schemas.microsoft.com/office/drawing/2014/main" val="10003"/>
                  </a:ext>
                </a:extLst>
              </a:tr>
              <a:tr h="654585">
                <a:tc>
                  <a:txBody>
                    <a:bodyPr/>
                    <a:lstStyle/>
                    <a:p>
                      <a:r>
                        <a:rPr lang="en-US" dirty="0"/>
                        <a:t>Substance Abuse and Mental Health Services Administration (SAMHSA)</a:t>
                      </a:r>
                    </a:p>
                  </a:txBody>
                  <a:tcPr/>
                </a:tc>
                <a:tc>
                  <a:txBody>
                    <a:bodyPr/>
                    <a:lstStyle/>
                    <a:p>
                      <a:r>
                        <a:rPr lang="en-US" dirty="0"/>
                        <a:t>https://findtreatment.samhsa.gov/</a:t>
                      </a:r>
                    </a:p>
                  </a:txBody>
                  <a:tcPr/>
                </a:tc>
                <a:tc>
                  <a:txBody>
                    <a:bodyPr/>
                    <a:lstStyle/>
                    <a:p>
                      <a:r>
                        <a:rPr lang="en-US" dirty="0"/>
                        <a:t>1-800-662-HELP (4357)</a:t>
                      </a:r>
                    </a:p>
                  </a:txBody>
                  <a:tcPr/>
                </a:tc>
                <a:tc>
                  <a:txBody>
                    <a:bodyPr/>
                    <a:lstStyle/>
                    <a:p>
                      <a:r>
                        <a:rPr lang="en-US" sz="1350" b="0" i="0" kern="1200" dirty="0">
                          <a:solidFill>
                            <a:schemeClr val="dk1"/>
                          </a:solidFill>
                          <a:effectLst/>
                          <a:latin typeface="+mn-lt"/>
                          <a:ea typeface="+mn-ea"/>
                          <a:cs typeface="+mn-cs"/>
                        </a:rPr>
                        <a:t>SAMHSA’s behavioral health treatment services locator is an easy and </a:t>
                      </a:r>
                      <a:r>
                        <a:rPr lang="en-US" sz="1350" b="0" i="1" kern="1200" dirty="0">
                          <a:solidFill>
                            <a:schemeClr val="dk1"/>
                          </a:solidFill>
                          <a:effectLst/>
                          <a:latin typeface="+mn-lt"/>
                          <a:ea typeface="+mn-ea"/>
                          <a:cs typeface="+mn-cs"/>
                        </a:rPr>
                        <a:t>anonymous</a:t>
                      </a:r>
                      <a:r>
                        <a:rPr lang="en-US" sz="1350" b="0" i="0" kern="1200" dirty="0">
                          <a:solidFill>
                            <a:schemeClr val="dk1"/>
                          </a:solidFill>
                          <a:effectLst/>
                          <a:latin typeface="+mn-lt"/>
                          <a:ea typeface="+mn-ea"/>
                          <a:cs typeface="+mn-cs"/>
                        </a:rPr>
                        <a:t> way to locate treatment facilities and other resources, such as support groups and counselors, to treat and manage depression.</a:t>
                      </a:r>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21639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Comments?</a:t>
            </a:r>
          </a:p>
        </p:txBody>
      </p:sp>
      <p:sp>
        <p:nvSpPr>
          <p:cNvPr id="4" name="Footer Placeholder 3"/>
          <p:cNvSpPr>
            <a:spLocks noGrp="1"/>
          </p:cNvSpPr>
          <p:nvPr>
            <p:ph type="ftr" sz="quarter" idx="13"/>
          </p:nvPr>
        </p:nvSpPr>
        <p:spPr/>
        <p:txBody>
          <a:bodyPr/>
          <a:lstStyle/>
          <a:p>
            <a:pPr>
              <a:defRPr/>
            </a:pPr>
            <a:r>
              <a:rPr lang="en-US"/>
              <a:t>File Name</a:t>
            </a:r>
          </a:p>
        </p:txBody>
      </p:sp>
      <p:sp>
        <p:nvSpPr>
          <p:cNvPr id="5" name="Slide Number Placeholder 4"/>
          <p:cNvSpPr>
            <a:spLocks noGrp="1"/>
          </p:cNvSpPr>
          <p:nvPr>
            <p:ph type="sldNum" sz="quarter" idx="14"/>
          </p:nvPr>
        </p:nvSpPr>
        <p:spPr/>
        <p:txBody>
          <a:bodyPr/>
          <a:lstStyle/>
          <a:p>
            <a:fld id="{42D6254A-A357-4200-B73D-5001EDA92138}" type="slidenum">
              <a:rPr lang="en-US" smtClean="0"/>
              <a:pPr/>
              <a:t>12</a:t>
            </a:fld>
            <a:endParaRPr lang="en-US"/>
          </a:p>
        </p:txBody>
      </p:sp>
    </p:spTree>
    <p:extLst>
      <p:ext uri="{BB962C8B-B14F-4D97-AF65-F5344CB8AC3E}">
        <p14:creationId xmlns:p14="http://schemas.microsoft.com/office/powerpoint/2010/main" val="4243084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4" name="Footer Placeholder 3"/>
          <p:cNvSpPr>
            <a:spLocks noGrp="1"/>
          </p:cNvSpPr>
          <p:nvPr>
            <p:ph type="ftr" sz="quarter" idx="13"/>
          </p:nvPr>
        </p:nvSpPr>
        <p:spPr/>
        <p:txBody>
          <a:bodyPr/>
          <a:lstStyle/>
          <a:p>
            <a:pPr>
              <a:defRPr/>
            </a:pPr>
            <a:r>
              <a:rPr lang="en-US" dirty="0"/>
              <a:t>Discussion on Mental Health.pptx</a:t>
            </a:r>
          </a:p>
        </p:txBody>
      </p:sp>
      <p:sp>
        <p:nvSpPr>
          <p:cNvPr id="5" name="Slide Number Placeholder 4"/>
          <p:cNvSpPr>
            <a:spLocks noGrp="1"/>
          </p:cNvSpPr>
          <p:nvPr>
            <p:ph type="sldNum" sz="quarter" idx="14"/>
          </p:nvPr>
        </p:nvSpPr>
        <p:spPr/>
        <p:txBody>
          <a:bodyPr/>
          <a:lstStyle/>
          <a:p>
            <a:fld id="{42D6254A-A357-4200-B73D-5001EDA92138}" type="slidenum">
              <a:rPr lang="en-US" smtClean="0"/>
              <a:pPr/>
              <a:t>13</a:t>
            </a:fld>
            <a:endParaRPr lang="en-US"/>
          </a:p>
        </p:txBody>
      </p:sp>
    </p:spTree>
    <p:extLst>
      <p:ext uri="{BB962C8B-B14F-4D97-AF65-F5344CB8AC3E}">
        <p14:creationId xmlns:p14="http://schemas.microsoft.com/office/powerpoint/2010/main" val="3354503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 Placeholder 2"/>
          <p:cNvSpPr>
            <a:spLocks noGrp="1"/>
          </p:cNvSpPr>
          <p:nvPr>
            <p:ph type="body" sz="quarter" idx="12"/>
          </p:nvPr>
        </p:nvSpPr>
        <p:spPr/>
        <p:txBody>
          <a:bodyPr/>
          <a:lstStyle/>
          <a:p>
            <a:r>
              <a:rPr lang="en-US" dirty="0"/>
              <a:t>https://askjan.org/disabilities/Mental-Health-Impairments.cfm</a:t>
            </a:r>
          </a:p>
          <a:p>
            <a:r>
              <a:rPr lang="en-US" dirty="0"/>
              <a:t>https://askjan.org/disabilities/Depression.cfm</a:t>
            </a:r>
          </a:p>
          <a:p>
            <a:r>
              <a:rPr lang="en-US" dirty="0"/>
              <a:t>https://askjan.org/a-to-z.cfm</a:t>
            </a:r>
          </a:p>
          <a:p>
            <a:r>
              <a:rPr lang="en-US" dirty="0"/>
              <a:t>https://www.mayoclinic.org/diseases-conditions/depression/symptoms-causes/syc-20356007</a:t>
            </a:r>
          </a:p>
          <a:p>
            <a:r>
              <a:rPr lang="en-US" dirty="0"/>
              <a:t>https://suicidepreventionlifeline.org/</a:t>
            </a:r>
          </a:p>
        </p:txBody>
      </p:sp>
      <p:sp>
        <p:nvSpPr>
          <p:cNvPr id="4" name="Footer Placeholder 3"/>
          <p:cNvSpPr>
            <a:spLocks noGrp="1"/>
          </p:cNvSpPr>
          <p:nvPr>
            <p:ph type="ftr" sz="quarter" idx="13"/>
          </p:nvPr>
        </p:nvSpPr>
        <p:spPr/>
        <p:txBody>
          <a:bodyPr/>
          <a:lstStyle/>
          <a:p>
            <a:pPr>
              <a:defRPr/>
            </a:pPr>
            <a:r>
              <a:rPr lang="en-US"/>
              <a:t>File Name</a:t>
            </a:r>
          </a:p>
        </p:txBody>
      </p:sp>
      <p:sp>
        <p:nvSpPr>
          <p:cNvPr id="5" name="Slide Number Placeholder 4"/>
          <p:cNvSpPr>
            <a:spLocks noGrp="1"/>
          </p:cNvSpPr>
          <p:nvPr>
            <p:ph type="sldNum" sz="quarter" idx="14"/>
          </p:nvPr>
        </p:nvSpPr>
        <p:spPr/>
        <p:txBody>
          <a:bodyPr/>
          <a:lstStyle/>
          <a:p>
            <a:fld id="{42D6254A-A357-4200-B73D-5001EDA92138}" type="slidenum">
              <a:rPr lang="en-US" smtClean="0"/>
              <a:pPr/>
              <a:t>14</a:t>
            </a:fld>
            <a:endParaRPr lang="en-US"/>
          </a:p>
        </p:txBody>
      </p:sp>
    </p:spTree>
    <p:extLst>
      <p:ext uri="{BB962C8B-B14F-4D97-AF65-F5344CB8AC3E}">
        <p14:creationId xmlns:p14="http://schemas.microsoft.com/office/powerpoint/2010/main" val="748052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316" y="228605"/>
            <a:ext cx="11176000" cy="1285874"/>
          </a:xfrm>
        </p:spPr>
        <p:txBody>
          <a:bodyPr/>
          <a:lstStyle/>
          <a:p>
            <a:pPr algn="ctr"/>
            <a:r>
              <a:rPr lang="en-US" dirty="0"/>
              <a:t>Outline</a:t>
            </a:r>
          </a:p>
        </p:txBody>
      </p:sp>
      <p:sp>
        <p:nvSpPr>
          <p:cNvPr id="3" name="Footer Placeholder 2"/>
          <p:cNvSpPr>
            <a:spLocks noGrp="1"/>
          </p:cNvSpPr>
          <p:nvPr>
            <p:ph type="ftr" sz="quarter" idx="13"/>
          </p:nvPr>
        </p:nvSpPr>
        <p:spPr/>
        <p:txBody>
          <a:bodyPr/>
          <a:lstStyle/>
          <a:p>
            <a:r>
              <a:rPr lang="en-US" dirty="0"/>
              <a:t>Discussion on Mental Health.pptx</a:t>
            </a:r>
          </a:p>
        </p:txBody>
      </p:sp>
      <p:sp>
        <p:nvSpPr>
          <p:cNvPr id="18435" name="Slide Number Placeholder 4"/>
          <p:cNvSpPr>
            <a:spLocks noGrp="1"/>
          </p:cNvSpPr>
          <p:nvPr>
            <p:ph type="sldNum" sz="quarter" idx="14"/>
          </p:nvPr>
        </p:nvSpPr>
        <p:spPr/>
        <p:txBody>
          <a:bodyPr/>
          <a:lstStyle/>
          <a:p>
            <a:fld id="{6A998AF9-C4BF-494B-956B-53093E409D3C}" type="slidenum">
              <a:rPr lang="en-US" smtClean="0"/>
              <a:pPr/>
              <a:t>2</a:t>
            </a:fld>
            <a:endParaRPr lang="en-US"/>
          </a:p>
        </p:txBody>
      </p:sp>
      <p:graphicFrame>
        <p:nvGraphicFramePr>
          <p:cNvPr id="4" name="Diagram 3"/>
          <p:cNvGraphicFramePr/>
          <p:nvPr>
            <p:extLst>
              <p:ext uri="{D42A27DB-BD31-4B8C-83A1-F6EECF244321}">
                <p14:modId xmlns:p14="http://schemas.microsoft.com/office/powerpoint/2010/main" val="671553497"/>
              </p:ext>
            </p:extLst>
          </p:nvPr>
        </p:nvGraphicFramePr>
        <p:xfrm>
          <a:off x="1442545" y="1514479"/>
          <a:ext cx="9065171" cy="4255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Mental Health in General</a:t>
            </a:r>
          </a:p>
        </p:txBody>
      </p:sp>
      <p:sp>
        <p:nvSpPr>
          <p:cNvPr id="3" name="Text Placeholder 2"/>
          <p:cNvSpPr>
            <a:spLocks noGrp="1"/>
          </p:cNvSpPr>
          <p:nvPr>
            <p:ph type="body" sz="quarter" idx="12"/>
          </p:nvPr>
        </p:nvSpPr>
        <p:spPr>
          <a:xfrm>
            <a:off x="406400" y="3687764"/>
            <a:ext cx="11176000" cy="2271602"/>
          </a:xfrm>
        </p:spPr>
        <p:txBody>
          <a:bodyPr/>
          <a:lstStyle/>
          <a:p>
            <a:r>
              <a:rPr lang="en-US" dirty="0"/>
              <a:t>Definition: a medical condition that disrupt a person's thinking, feeling, mood, ability to relate to others, and daily functioning – NAMI</a:t>
            </a:r>
          </a:p>
          <a:p>
            <a:endParaRPr lang="en-US" dirty="0"/>
          </a:p>
          <a:p>
            <a:r>
              <a:rPr lang="en-US" dirty="0"/>
              <a:t>Treatable</a:t>
            </a:r>
          </a:p>
          <a:p>
            <a:endParaRPr lang="en-US" dirty="0"/>
          </a:p>
          <a:p>
            <a:r>
              <a:rPr lang="en-US" dirty="0"/>
              <a:t>“Approximately 1 in 4 adults experience a mental health impairment” – JAN (</a:t>
            </a:r>
            <a:r>
              <a:rPr lang="en-US" dirty="0" err="1"/>
              <a:t>DoL</a:t>
            </a:r>
            <a:r>
              <a:rPr lang="en-US" dirty="0"/>
              <a:t> ODEP)</a:t>
            </a:r>
          </a:p>
          <a:p>
            <a:endParaRPr lang="en-US" dirty="0"/>
          </a:p>
          <a:p>
            <a:endParaRPr lang="en-US" dirty="0"/>
          </a:p>
          <a:p>
            <a:endParaRPr lang="en-US" dirty="0"/>
          </a:p>
        </p:txBody>
      </p:sp>
      <p:sp>
        <p:nvSpPr>
          <p:cNvPr id="4" name="Footer Placeholder 3"/>
          <p:cNvSpPr>
            <a:spLocks noGrp="1"/>
          </p:cNvSpPr>
          <p:nvPr>
            <p:ph type="ftr" sz="quarter" idx="13"/>
          </p:nvPr>
        </p:nvSpPr>
        <p:spPr/>
        <p:txBody>
          <a:bodyPr/>
          <a:lstStyle/>
          <a:p>
            <a:pPr>
              <a:defRPr/>
            </a:pPr>
            <a:r>
              <a:rPr lang="en-US" dirty="0"/>
              <a:t>Discussion on Mental Health.pptx</a:t>
            </a:r>
          </a:p>
        </p:txBody>
      </p:sp>
      <p:sp>
        <p:nvSpPr>
          <p:cNvPr id="5" name="Slide Number Placeholder 4"/>
          <p:cNvSpPr>
            <a:spLocks noGrp="1"/>
          </p:cNvSpPr>
          <p:nvPr>
            <p:ph type="sldNum" sz="quarter" idx="14"/>
          </p:nvPr>
        </p:nvSpPr>
        <p:spPr/>
        <p:txBody>
          <a:bodyPr/>
          <a:lstStyle/>
          <a:p>
            <a:fld id="{42D6254A-A357-4200-B73D-5001EDA92138}" type="slidenum">
              <a:rPr lang="en-US" smtClean="0"/>
              <a:pPr/>
              <a:t>3</a:t>
            </a:fld>
            <a:endParaRPr lang="en-US"/>
          </a:p>
        </p:txBody>
      </p:sp>
    </p:spTree>
    <p:extLst>
      <p:ext uri="{BB962C8B-B14F-4D97-AF65-F5344CB8AC3E}">
        <p14:creationId xmlns:p14="http://schemas.microsoft.com/office/powerpoint/2010/main" val="4127946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316" y="1347708"/>
            <a:ext cx="11176000" cy="1269000"/>
          </a:xfrm>
        </p:spPr>
        <p:txBody>
          <a:bodyPr/>
          <a:lstStyle/>
          <a:p>
            <a:r>
              <a:rPr lang="en-US" dirty="0"/>
              <a:t>Depression (Major Depressive Disorder)</a:t>
            </a:r>
          </a:p>
        </p:txBody>
      </p:sp>
      <p:sp>
        <p:nvSpPr>
          <p:cNvPr id="3" name="Text Placeholder 2"/>
          <p:cNvSpPr>
            <a:spLocks noGrp="1"/>
          </p:cNvSpPr>
          <p:nvPr>
            <p:ph type="body" sz="quarter" idx="12"/>
          </p:nvPr>
        </p:nvSpPr>
        <p:spPr>
          <a:xfrm>
            <a:off x="413316" y="2749471"/>
            <a:ext cx="11176000" cy="2664739"/>
          </a:xfrm>
        </p:spPr>
        <p:txBody>
          <a:bodyPr/>
          <a:lstStyle/>
          <a:p>
            <a:r>
              <a:rPr lang="en-US" dirty="0">
                <a:solidFill>
                  <a:srgbClr val="111111"/>
                </a:solidFill>
                <a:latin typeface="roboto"/>
              </a:rPr>
              <a:t>Definition: a common and serious medical illness that negatively affects how you feel, the way you think and how you act. -APA</a:t>
            </a:r>
          </a:p>
          <a:p>
            <a:endParaRPr lang="en-US" dirty="0">
              <a:solidFill>
                <a:srgbClr val="111111"/>
              </a:solidFill>
              <a:latin typeface="roboto"/>
            </a:endParaRPr>
          </a:p>
          <a:p>
            <a:r>
              <a:rPr lang="en-US" dirty="0">
                <a:solidFill>
                  <a:srgbClr val="111111"/>
                </a:solidFill>
                <a:latin typeface="roboto"/>
              </a:rPr>
              <a:t>Treatable. Can lead to emotional and physical problems. Can decrease a person’s ability to function.</a:t>
            </a:r>
          </a:p>
          <a:p>
            <a:endParaRPr lang="en-US" dirty="0">
              <a:solidFill>
                <a:srgbClr val="111111"/>
              </a:solidFill>
              <a:latin typeface="roboto"/>
            </a:endParaRPr>
          </a:p>
          <a:p>
            <a:r>
              <a:rPr lang="en-US" dirty="0">
                <a:solidFill>
                  <a:srgbClr val="111111"/>
                </a:solidFill>
                <a:latin typeface="roboto"/>
              </a:rPr>
              <a:t>Affects an estimated 1 in 15 adults a year. -APA</a:t>
            </a:r>
          </a:p>
          <a:p>
            <a:r>
              <a:rPr lang="en-US" dirty="0">
                <a:solidFill>
                  <a:srgbClr val="111111"/>
                </a:solidFill>
                <a:latin typeface="roboto"/>
              </a:rPr>
              <a:t>And one in six people (16.6%) will experience depression at some time in their life. -APA</a:t>
            </a:r>
          </a:p>
          <a:p>
            <a:endParaRPr lang="en-US" dirty="0">
              <a:solidFill>
                <a:srgbClr val="111111"/>
              </a:solidFill>
              <a:latin typeface="roboto"/>
            </a:endParaRPr>
          </a:p>
        </p:txBody>
      </p:sp>
      <p:sp>
        <p:nvSpPr>
          <p:cNvPr id="4" name="Footer Placeholder 3"/>
          <p:cNvSpPr>
            <a:spLocks noGrp="1"/>
          </p:cNvSpPr>
          <p:nvPr>
            <p:ph type="ftr" sz="quarter" idx="13"/>
          </p:nvPr>
        </p:nvSpPr>
        <p:spPr/>
        <p:txBody>
          <a:bodyPr/>
          <a:lstStyle/>
          <a:p>
            <a:pPr>
              <a:defRPr/>
            </a:pPr>
            <a:r>
              <a:rPr lang="en-US"/>
              <a:t>File Name</a:t>
            </a:r>
          </a:p>
        </p:txBody>
      </p:sp>
      <p:sp>
        <p:nvSpPr>
          <p:cNvPr id="5" name="Slide Number Placeholder 4"/>
          <p:cNvSpPr>
            <a:spLocks noGrp="1"/>
          </p:cNvSpPr>
          <p:nvPr>
            <p:ph type="sldNum" sz="quarter" idx="14"/>
          </p:nvPr>
        </p:nvSpPr>
        <p:spPr/>
        <p:txBody>
          <a:bodyPr/>
          <a:lstStyle/>
          <a:p>
            <a:fld id="{42D6254A-A357-4200-B73D-5001EDA92138}" type="slidenum">
              <a:rPr lang="en-US" smtClean="0"/>
              <a:pPr/>
              <a:t>4</a:t>
            </a:fld>
            <a:endParaRPr lang="en-US"/>
          </a:p>
        </p:txBody>
      </p:sp>
    </p:spTree>
    <p:extLst>
      <p:ext uri="{BB962C8B-B14F-4D97-AF65-F5344CB8AC3E}">
        <p14:creationId xmlns:p14="http://schemas.microsoft.com/office/powerpoint/2010/main" val="119016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316" y="1407700"/>
            <a:ext cx="11176000" cy="1285874"/>
          </a:xfrm>
        </p:spPr>
        <p:txBody>
          <a:bodyPr/>
          <a:lstStyle/>
          <a:p>
            <a:r>
              <a:rPr lang="en-US" dirty="0"/>
              <a:t>Seasonal Affective Disorder (SAD)</a:t>
            </a:r>
          </a:p>
        </p:txBody>
      </p:sp>
      <p:sp>
        <p:nvSpPr>
          <p:cNvPr id="3" name="Text Placeholder 2"/>
          <p:cNvSpPr>
            <a:spLocks noGrp="1"/>
          </p:cNvSpPr>
          <p:nvPr>
            <p:ph type="body" sz="quarter" idx="12"/>
          </p:nvPr>
        </p:nvSpPr>
        <p:spPr>
          <a:xfrm>
            <a:off x="413316" y="2809462"/>
            <a:ext cx="11176000" cy="2837359"/>
          </a:xfrm>
        </p:spPr>
        <p:txBody>
          <a:bodyPr/>
          <a:lstStyle/>
          <a:p>
            <a:r>
              <a:rPr lang="en-US" dirty="0">
                <a:solidFill>
                  <a:srgbClr val="111111"/>
                </a:solidFill>
                <a:latin typeface="roboto"/>
              </a:rPr>
              <a:t>Definition: A biological imbalance due to less daylight in winter. Consists of mood changes and symptoms similar to </a:t>
            </a:r>
            <a:r>
              <a:rPr lang="en-US" u="sng" dirty="0">
                <a:solidFill>
                  <a:srgbClr val="0A76B8"/>
                </a:solidFill>
                <a:latin typeface="roboto"/>
                <a:hlinkClick r:id="rId3"/>
              </a:rPr>
              <a:t>depression</a:t>
            </a:r>
            <a:r>
              <a:rPr lang="en-US" dirty="0">
                <a:solidFill>
                  <a:srgbClr val="111111"/>
                </a:solidFill>
                <a:latin typeface="roboto"/>
              </a:rPr>
              <a:t>. –APA</a:t>
            </a:r>
          </a:p>
          <a:p>
            <a:endParaRPr lang="en-US" dirty="0">
              <a:solidFill>
                <a:srgbClr val="111111"/>
              </a:solidFill>
              <a:latin typeface="roboto"/>
            </a:endParaRPr>
          </a:p>
          <a:p>
            <a:pPr marL="285750" indent="-285750">
              <a:buFont typeface="Arial" panose="020B0604020202020204" pitchFamily="34" charset="0"/>
              <a:buChar char="•"/>
            </a:pPr>
            <a:r>
              <a:rPr lang="en-US" dirty="0">
                <a:solidFill>
                  <a:srgbClr val="111111"/>
                </a:solidFill>
                <a:latin typeface="roboto"/>
              </a:rPr>
              <a:t>Treatable. </a:t>
            </a:r>
          </a:p>
          <a:p>
            <a:pPr marL="285750" indent="-285750">
              <a:buFont typeface="Arial" panose="020B0604020202020204" pitchFamily="34" charset="0"/>
              <a:buChar char="•"/>
            </a:pPr>
            <a:r>
              <a:rPr lang="en-US" dirty="0">
                <a:solidFill>
                  <a:srgbClr val="111111"/>
                </a:solidFill>
                <a:latin typeface="roboto"/>
              </a:rPr>
              <a:t>Tends to be most difficult in January and February. </a:t>
            </a:r>
          </a:p>
          <a:p>
            <a:pPr marL="285750" indent="-285750">
              <a:buFont typeface="Arial" panose="020B0604020202020204" pitchFamily="34" charset="0"/>
              <a:buChar char="•"/>
            </a:pPr>
            <a:r>
              <a:rPr lang="en-US" dirty="0">
                <a:solidFill>
                  <a:srgbClr val="111111"/>
                </a:solidFill>
                <a:latin typeface="roboto"/>
              </a:rPr>
              <a:t>Typically lasts about 40 percent of the year.</a:t>
            </a:r>
          </a:p>
          <a:p>
            <a:pPr marL="285750" indent="-285750">
              <a:buFont typeface="Arial" panose="020B0604020202020204" pitchFamily="34" charset="0"/>
              <a:buChar char="•"/>
            </a:pPr>
            <a:r>
              <a:rPr lang="en-US" dirty="0">
                <a:solidFill>
                  <a:srgbClr val="111111"/>
                </a:solidFill>
                <a:latin typeface="roboto"/>
              </a:rPr>
              <a:t>We have a whole other presentation just for this. (ask)</a:t>
            </a:r>
          </a:p>
          <a:p>
            <a:pPr marL="285750" indent="-285750">
              <a:buFont typeface="Arial" panose="020B0604020202020204" pitchFamily="34" charset="0"/>
              <a:buChar char="•"/>
            </a:pPr>
            <a:endParaRPr lang="en-US" dirty="0">
              <a:solidFill>
                <a:srgbClr val="111111"/>
              </a:solidFill>
              <a:latin typeface="roboto"/>
            </a:endParaRPr>
          </a:p>
          <a:p>
            <a:pPr marL="285750" indent="-285750">
              <a:buFont typeface="Arial" panose="020B0604020202020204" pitchFamily="34" charset="0"/>
              <a:buChar char="•"/>
            </a:pPr>
            <a:endParaRPr lang="en-US" dirty="0"/>
          </a:p>
        </p:txBody>
      </p:sp>
      <p:sp>
        <p:nvSpPr>
          <p:cNvPr id="4" name="Footer Placeholder 3"/>
          <p:cNvSpPr>
            <a:spLocks noGrp="1"/>
          </p:cNvSpPr>
          <p:nvPr>
            <p:ph type="ftr" sz="quarter" idx="13"/>
          </p:nvPr>
        </p:nvSpPr>
        <p:spPr/>
        <p:txBody>
          <a:bodyPr/>
          <a:lstStyle/>
          <a:p>
            <a:pPr>
              <a:defRPr/>
            </a:pPr>
            <a:r>
              <a:rPr lang="en-US" dirty="0"/>
              <a:t>Discussion on Mental Health.pptx</a:t>
            </a:r>
          </a:p>
        </p:txBody>
      </p:sp>
      <p:sp>
        <p:nvSpPr>
          <p:cNvPr id="5" name="Slide Number Placeholder 4"/>
          <p:cNvSpPr>
            <a:spLocks noGrp="1"/>
          </p:cNvSpPr>
          <p:nvPr>
            <p:ph type="sldNum" sz="quarter" idx="14"/>
          </p:nvPr>
        </p:nvSpPr>
        <p:spPr/>
        <p:txBody>
          <a:bodyPr/>
          <a:lstStyle/>
          <a:p>
            <a:fld id="{42D6254A-A357-4200-B73D-5001EDA92138}" type="slidenum">
              <a:rPr lang="en-US" smtClean="0"/>
              <a:pPr/>
              <a:t>5</a:t>
            </a:fld>
            <a:endParaRPr lang="en-US"/>
          </a:p>
        </p:txBody>
      </p:sp>
    </p:spTree>
    <p:extLst>
      <p:ext uri="{BB962C8B-B14F-4D97-AF65-F5344CB8AC3E}">
        <p14:creationId xmlns:p14="http://schemas.microsoft.com/office/powerpoint/2010/main" val="2302601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62A92-A1D9-4EB7-A131-1157524BC82C}"/>
              </a:ext>
            </a:extLst>
          </p:cNvPr>
          <p:cNvSpPr>
            <a:spLocks noGrp="1"/>
          </p:cNvSpPr>
          <p:nvPr>
            <p:ph type="title"/>
          </p:nvPr>
        </p:nvSpPr>
        <p:spPr/>
        <p:txBody>
          <a:bodyPr/>
          <a:lstStyle/>
          <a:p>
            <a:r>
              <a:rPr lang="en-US" sz="9600" dirty="0">
                <a:solidFill>
                  <a:srgbClr val="FF0000"/>
                </a:solidFill>
              </a:rPr>
              <a:t>Wake Up!</a:t>
            </a:r>
          </a:p>
        </p:txBody>
      </p:sp>
      <p:sp>
        <p:nvSpPr>
          <p:cNvPr id="3" name="Text Placeholder 2">
            <a:extLst>
              <a:ext uri="{FF2B5EF4-FFF2-40B4-BE49-F238E27FC236}">
                <a16:creationId xmlns:a16="http://schemas.microsoft.com/office/drawing/2014/main" id="{C9F182CF-2A50-4761-A63B-D901F4AFD7BB}"/>
              </a:ext>
            </a:extLst>
          </p:cNvPr>
          <p:cNvSpPr>
            <a:spLocks noGrp="1"/>
          </p:cNvSpPr>
          <p:nvPr>
            <p:ph type="body" sz="quarter" idx="12"/>
          </p:nvPr>
        </p:nvSpPr>
        <p:spPr/>
        <p:txBody>
          <a:bodyPr/>
          <a:lstStyle/>
          <a:p>
            <a:r>
              <a:rPr lang="en-US" dirty="0"/>
              <a:t>New slide incoming!</a:t>
            </a:r>
          </a:p>
        </p:txBody>
      </p:sp>
      <p:sp>
        <p:nvSpPr>
          <p:cNvPr id="4" name="Footer Placeholder 3">
            <a:extLst>
              <a:ext uri="{FF2B5EF4-FFF2-40B4-BE49-F238E27FC236}">
                <a16:creationId xmlns:a16="http://schemas.microsoft.com/office/drawing/2014/main" id="{E9CC5A8E-8290-4D59-A6A6-C0FE57EF6B71}"/>
              </a:ext>
            </a:extLst>
          </p:cNvPr>
          <p:cNvSpPr>
            <a:spLocks noGrp="1"/>
          </p:cNvSpPr>
          <p:nvPr>
            <p:ph type="ftr" sz="quarter" idx="13"/>
          </p:nvPr>
        </p:nvSpPr>
        <p:spPr/>
        <p:txBody>
          <a:bodyPr/>
          <a:lstStyle/>
          <a:p>
            <a:pPr>
              <a:defRPr/>
            </a:pPr>
            <a:r>
              <a:rPr lang="en-US"/>
              <a:t>File Name</a:t>
            </a:r>
          </a:p>
        </p:txBody>
      </p:sp>
      <p:sp>
        <p:nvSpPr>
          <p:cNvPr id="5" name="Slide Number Placeholder 4">
            <a:extLst>
              <a:ext uri="{FF2B5EF4-FFF2-40B4-BE49-F238E27FC236}">
                <a16:creationId xmlns:a16="http://schemas.microsoft.com/office/drawing/2014/main" id="{33CF0180-8E26-48AB-AAC1-7F732472BBAE}"/>
              </a:ext>
            </a:extLst>
          </p:cNvPr>
          <p:cNvSpPr>
            <a:spLocks noGrp="1"/>
          </p:cNvSpPr>
          <p:nvPr>
            <p:ph type="sldNum" sz="quarter" idx="14"/>
          </p:nvPr>
        </p:nvSpPr>
        <p:spPr/>
        <p:txBody>
          <a:bodyPr/>
          <a:lstStyle/>
          <a:p>
            <a:fld id="{42D6254A-A357-4200-B73D-5001EDA92138}" type="slidenum">
              <a:rPr lang="en-US" smtClean="0"/>
              <a:pPr/>
              <a:t>6</a:t>
            </a:fld>
            <a:endParaRPr lang="en-US"/>
          </a:p>
        </p:txBody>
      </p:sp>
    </p:spTree>
    <p:extLst>
      <p:ext uri="{BB962C8B-B14F-4D97-AF65-F5344CB8AC3E}">
        <p14:creationId xmlns:p14="http://schemas.microsoft.com/office/powerpoint/2010/main" val="420537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grpId="0" nodeType="clickEffect">
                                  <p:stCondLst>
                                    <p:cond delay="0"/>
                                  </p:stCondLst>
                                  <p:childTnLst>
                                    <p:animEffect transition="out" filter="fade">
                                      <p:cBhvr>
                                        <p:cTn id="6" dur="2000"/>
                                        <p:tgtEl>
                                          <p:spTgt spid="2"/>
                                        </p:tgtEl>
                                      </p:cBhvr>
                                    </p:animEffect>
                                    <p:anim calcmode="lin" valueType="num">
                                      <p:cBhvr>
                                        <p:cTn id="7" dur="2000"/>
                                        <p:tgtEl>
                                          <p:spTgt spid="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2"/>
                                        </p:tgtEl>
                                        <p:attrNameLst>
                                          <p:attrName>ppt_h</p:attrName>
                                        </p:attrNameLst>
                                      </p:cBhvr>
                                      <p:tavLst>
                                        <p:tav tm="0">
                                          <p:val>
                                            <p:strVal val="ppt_h"/>
                                          </p:val>
                                        </p:tav>
                                        <p:tav tm="100000">
                                          <p:val>
                                            <p:strVal val="ppt_h"/>
                                          </p:val>
                                        </p:tav>
                                      </p:tavLst>
                                    </p:anim>
                                    <p:set>
                                      <p:cBhvr>
                                        <p:cTn id="9"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7CE52-730B-42E7-87DC-FE69D988B521}"/>
              </a:ext>
            </a:extLst>
          </p:cNvPr>
          <p:cNvSpPr>
            <a:spLocks noGrp="1"/>
          </p:cNvSpPr>
          <p:nvPr>
            <p:ph type="title"/>
          </p:nvPr>
        </p:nvSpPr>
        <p:spPr>
          <a:xfrm>
            <a:off x="413316" y="593730"/>
            <a:ext cx="11176000" cy="1285874"/>
          </a:xfrm>
        </p:spPr>
        <p:txBody>
          <a:bodyPr/>
          <a:lstStyle/>
          <a:p>
            <a:r>
              <a:rPr lang="en-US" dirty="0"/>
              <a:t>Do you know all the different mental Health Professionals?</a:t>
            </a:r>
          </a:p>
        </p:txBody>
      </p:sp>
      <p:sp>
        <p:nvSpPr>
          <p:cNvPr id="3" name="Text Placeholder 2">
            <a:extLst>
              <a:ext uri="{FF2B5EF4-FFF2-40B4-BE49-F238E27FC236}">
                <a16:creationId xmlns:a16="http://schemas.microsoft.com/office/drawing/2014/main" id="{B21EA560-E9B6-4BFD-9528-BEF1525D9A39}"/>
              </a:ext>
            </a:extLst>
          </p:cNvPr>
          <p:cNvSpPr>
            <a:spLocks noGrp="1"/>
          </p:cNvSpPr>
          <p:nvPr>
            <p:ph type="body" sz="quarter" idx="12"/>
          </p:nvPr>
        </p:nvSpPr>
        <p:spPr>
          <a:xfrm>
            <a:off x="413316" y="1995493"/>
            <a:ext cx="11176000" cy="3545771"/>
          </a:xfrm>
        </p:spPr>
        <p:txBody>
          <a:bodyPr/>
          <a:lstStyle/>
          <a:p>
            <a:pPr marL="285750" indent="-285750">
              <a:spcAft>
                <a:spcPts val="1200"/>
              </a:spcAft>
              <a:buFont typeface="Arial" panose="020B0604020202020204" pitchFamily="34" charset="0"/>
              <a:buChar char="•"/>
            </a:pPr>
            <a:r>
              <a:rPr lang="en-US" dirty="0"/>
              <a:t>Psychiatrist - A psychiatrist is a medical doctor (an M.D. or </a:t>
            </a:r>
            <a:r>
              <a:rPr lang="en-US" dirty="0" err="1"/>
              <a:t>D.O</a:t>
            </a:r>
            <a:r>
              <a:rPr lang="en-US" dirty="0"/>
              <a:t>.) who specializes in mental health. Psychiatry is a branch of medicine therefore; this is the only professional that can prescribe medication.</a:t>
            </a:r>
          </a:p>
          <a:p>
            <a:pPr marL="285750" indent="-285750">
              <a:spcAft>
                <a:spcPts val="1200"/>
              </a:spcAft>
              <a:buFont typeface="Arial" panose="020B0604020202020204" pitchFamily="34" charset="0"/>
              <a:buChar char="•"/>
            </a:pPr>
            <a:r>
              <a:rPr lang="en-US" dirty="0"/>
              <a:t>LCSW - Uses researched based strengths based social work approach to treating clients.</a:t>
            </a:r>
          </a:p>
          <a:p>
            <a:pPr marL="285750" indent="-285750">
              <a:spcAft>
                <a:spcPts val="1200"/>
              </a:spcAft>
              <a:buFont typeface="Arial" panose="020B0604020202020204" pitchFamily="34" charset="0"/>
              <a:buChar char="•"/>
            </a:pPr>
            <a:r>
              <a:rPr lang="en-US" dirty="0"/>
              <a:t>The Licensed Professional Counselor (LPC) or Licensed Mental Health Counselor (</a:t>
            </a:r>
            <a:r>
              <a:rPr lang="en-US" b="1" dirty="0"/>
              <a:t>LMHC</a:t>
            </a:r>
            <a:r>
              <a:rPr lang="en-US" dirty="0"/>
              <a:t>) are two different titles for essentially the same occupation in the mental health field, both of which require a significant degree of education as well as training.</a:t>
            </a:r>
          </a:p>
          <a:p>
            <a:pPr marL="285750" indent="-28575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CEEAAE98-8AAA-437E-B558-DF90A4FC2DD2}"/>
              </a:ext>
            </a:extLst>
          </p:cNvPr>
          <p:cNvSpPr>
            <a:spLocks noGrp="1"/>
          </p:cNvSpPr>
          <p:nvPr>
            <p:ph type="ftr" sz="quarter" idx="13"/>
          </p:nvPr>
        </p:nvSpPr>
        <p:spPr/>
        <p:txBody>
          <a:bodyPr/>
          <a:lstStyle/>
          <a:p>
            <a:pPr>
              <a:defRPr/>
            </a:pPr>
            <a:r>
              <a:rPr lang="en-US"/>
              <a:t>File Name</a:t>
            </a:r>
          </a:p>
        </p:txBody>
      </p:sp>
      <p:sp>
        <p:nvSpPr>
          <p:cNvPr id="5" name="Slide Number Placeholder 4">
            <a:extLst>
              <a:ext uri="{FF2B5EF4-FFF2-40B4-BE49-F238E27FC236}">
                <a16:creationId xmlns:a16="http://schemas.microsoft.com/office/drawing/2014/main" id="{5618EA97-0EA2-4597-9EB4-71A29CCFFFE8}"/>
              </a:ext>
            </a:extLst>
          </p:cNvPr>
          <p:cNvSpPr>
            <a:spLocks noGrp="1"/>
          </p:cNvSpPr>
          <p:nvPr>
            <p:ph type="sldNum" sz="quarter" idx="14"/>
          </p:nvPr>
        </p:nvSpPr>
        <p:spPr/>
        <p:txBody>
          <a:bodyPr/>
          <a:lstStyle/>
          <a:p>
            <a:fld id="{42D6254A-A357-4200-B73D-5001EDA92138}" type="slidenum">
              <a:rPr lang="en-US" smtClean="0"/>
              <a:pPr/>
              <a:t>7</a:t>
            </a:fld>
            <a:endParaRPr lang="en-US"/>
          </a:p>
        </p:txBody>
      </p:sp>
    </p:spTree>
    <p:extLst>
      <p:ext uri="{BB962C8B-B14F-4D97-AF65-F5344CB8AC3E}">
        <p14:creationId xmlns:p14="http://schemas.microsoft.com/office/powerpoint/2010/main" val="912976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3502151"/>
            <a:ext cx="11176000" cy="950227"/>
          </a:xfrm>
        </p:spPr>
        <p:txBody>
          <a:bodyPr/>
          <a:lstStyle/>
          <a:p>
            <a:r>
              <a:rPr lang="en-US" dirty="0"/>
              <a:t>Tips for Success : Easy Things</a:t>
            </a:r>
          </a:p>
        </p:txBody>
      </p:sp>
      <p:sp>
        <p:nvSpPr>
          <p:cNvPr id="3" name="Text Placeholder 2"/>
          <p:cNvSpPr>
            <a:spLocks noGrp="1"/>
          </p:cNvSpPr>
          <p:nvPr>
            <p:ph type="body" sz="quarter" idx="12"/>
          </p:nvPr>
        </p:nvSpPr>
        <p:spPr>
          <a:xfrm>
            <a:off x="589280" y="4673865"/>
            <a:ext cx="8147219" cy="1726446"/>
          </a:xfrm>
        </p:spPr>
        <p:txBody>
          <a:bodyPr numCol="3"/>
          <a:lstStyle/>
          <a:p>
            <a:pPr marL="285750" indent="-285750">
              <a:buFontTx/>
              <a:buChar char="-"/>
            </a:pPr>
            <a:r>
              <a:rPr lang="en-US" sz="1600" b="1" dirty="0"/>
              <a:t>Volunteer</a:t>
            </a:r>
          </a:p>
          <a:p>
            <a:pPr marL="285750" indent="-285750">
              <a:buFontTx/>
              <a:buChar char="-"/>
            </a:pPr>
            <a:r>
              <a:rPr lang="en-US" sz="1600" dirty="0"/>
              <a:t>Stay socialized</a:t>
            </a:r>
          </a:p>
          <a:p>
            <a:pPr marL="285750" indent="-285750">
              <a:buFontTx/>
              <a:buChar char="-"/>
            </a:pPr>
            <a:r>
              <a:rPr lang="en-US" sz="1600" dirty="0"/>
              <a:t>Do not blame yourself</a:t>
            </a:r>
          </a:p>
          <a:p>
            <a:pPr marL="285750" indent="-285750">
              <a:buFontTx/>
              <a:buChar char="-"/>
            </a:pPr>
            <a:r>
              <a:rPr lang="en-US" sz="1600" dirty="0"/>
              <a:t>Talk about it</a:t>
            </a:r>
          </a:p>
          <a:p>
            <a:pPr marL="285750" indent="-285750">
              <a:buFontTx/>
              <a:buChar char="-"/>
            </a:pPr>
            <a:r>
              <a:rPr lang="en-US" sz="1600" b="1" dirty="0"/>
              <a:t>Stay Active</a:t>
            </a:r>
          </a:p>
          <a:p>
            <a:pPr marL="285750" indent="-285750">
              <a:buFontTx/>
              <a:buChar char="-"/>
            </a:pPr>
            <a:r>
              <a:rPr lang="en-US" sz="1600" dirty="0"/>
              <a:t>Postpone major decisions</a:t>
            </a:r>
          </a:p>
          <a:p>
            <a:pPr marL="285750" indent="-285750">
              <a:buFontTx/>
              <a:buChar char="-"/>
            </a:pPr>
            <a:r>
              <a:rPr lang="en-US" sz="1600" dirty="0"/>
              <a:t>Take care of your health</a:t>
            </a:r>
          </a:p>
          <a:p>
            <a:pPr marL="285750" indent="-285750">
              <a:buFontTx/>
              <a:buChar char="-"/>
            </a:pPr>
            <a:r>
              <a:rPr lang="en-US" sz="1600" dirty="0"/>
              <a:t>Avoid alcohol and drugs</a:t>
            </a:r>
          </a:p>
          <a:p>
            <a:pPr marL="285750" indent="-285750">
              <a:buFontTx/>
              <a:buChar char="-"/>
            </a:pPr>
            <a:r>
              <a:rPr lang="en-US" sz="1600" dirty="0"/>
              <a:t>Maintain a daily routine (Hard?)</a:t>
            </a:r>
          </a:p>
          <a:p>
            <a:pPr marL="285750" indent="-285750">
              <a:buFontTx/>
              <a:buChar char="-"/>
            </a:pPr>
            <a:r>
              <a:rPr lang="en-US" sz="1600" dirty="0"/>
              <a:t>Try new things</a:t>
            </a:r>
          </a:p>
          <a:p>
            <a:pPr marL="285750" indent="-285750">
              <a:buFontTx/>
              <a:buChar char="-"/>
            </a:pPr>
            <a:r>
              <a:rPr lang="en-US" sz="1600" dirty="0"/>
              <a:t>Eat a healthy diet</a:t>
            </a:r>
          </a:p>
          <a:p>
            <a:pPr marL="285750" indent="-285750">
              <a:buFontTx/>
              <a:buChar char="-"/>
            </a:pPr>
            <a:r>
              <a:rPr lang="en-US" sz="1600" dirty="0"/>
              <a:t>Try to sleep well</a:t>
            </a:r>
          </a:p>
          <a:p>
            <a:pPr marL="285750" indent="-285750">
              <a:buFontTx/>
              <a:buChar char="-"/>
            </a:pPr>
            <a:r>
              <a:rPr lang="en-US" sz="1600" b="1" dirty="0"/>
              <a:t>Watch something funny (</a:t>
            </a:r>
            <a:r>
              <a:rPr lang="en-US" sz="1600" b="1" dirty="0" err="1"/>
              <a:t>TickTock</a:t>
            </a:r>
            <a:r>
              <a:rPr lang="en-US" sz="1600" b="1" dirty="0"/>
              <a:t>!)</a:t>
            </a:r>
          </a:p>
          <a:p>
            <a:pPr marL="285750" indent="-285750">
              <a:buFontTx/>
              <a:buChar char="-"/>
            </a:pPr>
            <a:r>
              <a:rPr lang="en-US" sz="1600" b="1" dirty="0"/>
              <a:t>Education</a:t>
            </a:r>
          </a:p>
          <a:p>
            <a:pPr marL="285750" indent="-285750">
              <a:buFontTx/>
              <a:buChar char="-"/>
            </a:pPr>
            <a:endParaRPr lang="en-US" sz="1600" dirty="0"/>
          </a:p>
        </p:txBody>
      </p:sp>
      <p:sp>
        <p:nvSpPr>
          <p:cNvPr id="4" name="Footer Placeholder 3"/>
          <p:cNvSpPr>
            <a:spLocks noGrp="1"/>
          </p:cNvSpPr>
          <p:nvPr>
            <p:ph type="ftr" sz="quarter" idx="13"/>
          </p:nvPr>
        </p:nvSpPr>
        <p:spPr/>
        <p:txBody>
          <a:bodyPr/>
          <a:lstStyle/>
          <a:p>
            <a:pPr>
              <a:defRPr/>
            </a:pPr>
            <a:r>
              <a:rPr lang="en-US"/>
              <a:t>File Name</a:t>
            </a:r>
          </a:p>
        </p:txBody>
      </p:sp>
      <p:sp>
        <p:nvSpPr>
          <p:cNvPr id="5" name="Slide Number Placeholder 4"/>
          <p:cNvSpPr>
            <a:spLocks noGrp="1"/>
          </p:cNvSpPr>
          <p:nvPr>
            <p:ph type="sldNum" sz="quarter" idx="14"/>
          </p:nvPr>
        </p:nvSpPr>
        <p:spPr/>
        <p:txBody>
          <a:bodyPr/>
          <a:lstStyle/>
          <a:p>
            <a:fld id="{42D6254A-A357-4200-B73D-5001EDA92138}" type="slidenum">
              <a:rPr lang="en-US" smtClean="0"/>
              <a:pPr/>
              <a:t>8</a:t>
            </a:fld>
            <a:endParaRPr lang="en-US"/>
          </a:p>
        </p:txBody>
      </p:sp>
      <p:pic>
        <p:nvPicPr>
          <p:cNvPr id="9" name="Picture 8">
            <a:extLst>
              <a:ext uri="{FF2B5EF4-FFF2-40B4-BE49-F238E27FC236}">
                <a16:creationId xmlns:a16="http://schemas.microsoft.com/office/drawing/2014/main" id="{02B8B7F7-6F21-4E56-9C49-D0C209AB2ACF}"/>
              </a:ext>
            </a:extLst>
          </p:cNvPr>
          <p:cNvPicPr>
            <a:picLocks noChangeAspect="1"/>
          </p:cNvPicPr>
          <p:nvPr/>
        </p:nvPicPr>
        <p:blipFill rotWithShape="1">
          <a:blip r:embed="rId2"/>
          <a:srcRect t="25693" b="11077"/>
          <a:stretch/>
        </p:blipFill>
        <p:spPr>
          <a:xfrm>
            <a:off x="9312103" y="411167"/>
            <a:ext cx="2247013" cy="2525839"/>
          </a:xfrm>
          <a:prstGeom prst="rect">
            <a:avLst/>
          </a:prstGeom>
        </p:spPr>
      </p:pic>
      <p:pic>
        <p:nvPicPr>
          <p:cNvPr id="11" name="Picture 10">
            <a:extLst>
              <a:ext uri="{FF2B5EF4-FFF2-40B4-BE49-F238E27FC236}">
                <a16:creationId xmlns:a16="http://schemas.microsoft.com/office/drawing/2014/main" id="{6B2FE3FA-2D0E-40A6-9264-A131FD1C60F3}"/>
              </a:ext>
            </a:extLst>
          </p:cNvPr>
          <p:cNvPicPr>
            <a:picLocks noChangeAspect="1"/>
          </p:cNvPicPr>
          <p:nvPr/>
        </p:nvPicPr>
        <p:blipFill>
          <a:blip r:embed="rId3"/>
          <a:stretch>
            <a:fillRect/>
          </a:stretch>
        </p:blipFill>
        <p:spPr>
          <a:xfrm>
            <a:off x="9312103" y="3100420"/>
            <a:ext cx="2247013" cy="2247013"/>
          </a:xfrm>
          <a:prstGeom prst="rect">
            <a:avLst/>
          </a:prstGeom>
        </p:spPr>
      </p:pic>
      <p:pic>
        <p:nvPicPr>
          <p:cNvPr id="15" name="Picture 14" descr="A picture containing text, cup, table, glass&#10;&#10;Description automatically generated">
            <a:extLst>
              <a:ext uri="{FF2B5EF4-FFF2-40B4-BE49-F238E27FC236}">
                <a16:creationId xmlns:a16="http://schemas.microsoft.com/office/drawing/2014/main" id="{BE9A3229-1B92-4FF7-912C-5D6790E69B89}"/>
              </a:ext>
            </a:extLst>
          </p:cNvPr>
          <p:cNvPicPr>
            <a:picLocks noChangeAspect="1"/>
          </p:cNvPicPr>
          <p:nvPr/>
        </p:nvPicPr>
        <p:blipFill rotWithShape="1">
          <a:blip r:embed="rId4"/>
          <a:srcRect t="6416" b="9549"/>
          <a:stretch/>
        </p:blipFill>
        <p:spPr>
          <a:xfrm>
            <a:off x="508001" y="411167"/>
            <a:ext cx="5196514" cy="3275172"/>
          </a:xfrm>
          <a:prstGeom prst="rect">
            <a:avLst/>
          </a:prstGeom>
        </p:spPr>
      </p:pic>
      <p:pic>
        <p:nvPicPr>
          <p:cNvPr id="17" name="Picture 16" descr="A picture containing tree&#10;&#10;Description automatically generated">
            <a:extLst>
              <a:ext uri="{FF2B5EF4-FFF2-40B4-BE49-F238E27FC236}">
                <a16:creationId xmlns:a16="http://schemas.microsoft.com/office/drawing/2014/main" id="{AF121948-D140-4C99-AC1F-22A973D0F722}"/>
              </a:ext>
            </a:extLst>
          </p:cNvPr>
          <p:cNvPicPr>
            <a:picLocks noChangeAspect="1"/>
          </p:cNvPicPr>
          <p:nvPr/>
        </p:nvPicPr>
        <p:blipFill>
          <a:blip r:embed="rId5"/>
          <a:stretch>
            <a:fillRect/>
          </a:stretch>
        </p:blipFill>
        <p:spPr>
          <a:xfrm rot="5400000">
            <a:off x="5870723" y="851609"/>
            <a:ext cx="3275172" cy="2456379"/>
          </a:xfrm>
          <a:prstGeom prst="rect">
            <a:avLst/>
          </a:prstGeom>
        </p:spPr>
      </p:pic>
    </p:spTree>
    <p:extLst>
      <p:ext uri="{BB962C8B-B14F-4D97-AF65-F5344CB8AC3E}">
        <p14:creationId xmlns:p14="http://schemas.microsoft.com/office/powerpoint/2010/main" val="1519967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316" y="3303317"/>
            <a:ext cx="8714355" cy="629523"/>
          </a:xfrm>
        </p:spPr>
        <p:txBody>
          <a:bodyPr/>
          <a:lstStyle/>
          <a:p>
            <a:r>
              <a:rPr lang="en-US" dirty="0"/>
              <a:t>Tips for Success : Hard Things</a:t>
            </a:r>
          </a:p>
        </p:txBody>
      </p:sp>
      <p:sp>
        <p:nvSpPr>
          <p:cNvPr id="3" name="Text Placeholder 2"/>
          <p:cNvSpPr>
            <a:spLocks noGrp="1"/>
          </p:cNvSpPr>
          <p:nvPr>
            <p:ph type="body" sz="quarter" idx="12"/>
          </p:nvPr>
        </p:nvSpPr>
        <p:spPr>
          <a:xfrm>
            <a:off x="406400" y="4016883"/>
            <a:ext cx="8721271" cy="1798635"/>
          </a:xfrm>
        </p:spPr>
        <p:txBody>
          <a:bodyPr numCol="2"/>
          <a:lstStyle/>
          <a:p>
            <a:pPr marL="285750" indent="-285750">
              <a:buFont typeface="Arial" panose="020B0604020202020204" pitchFamily="34" charset="0"/>
              <a:buChar char="•"/>
            </a:pPr>
            <a:r>
              <a:rPr lang="en-US" dirty="0"/>
              <a:t>Avoid Criticality</a:t>
            </a:r>
          </a:p>
          <a:p>
            <a:pPr marL="285750" indent="-285750">
              <a:buFont typeface="Arial" panose="020B0604020202020204" pitchFamily="34" charset="0"/>
              <a:buChar char="•"/>
            </a:pPr>
            <a:r>
              <a:rPr lang="en-US" dirty="0"/>
              <a:t>Do not isolate yourself 😒</a:t>
            </a:r>
          </a:p>
          <a:p>
            <a:pPr marL="285750" indent="-285750">
              <a:buFont typeface="Arial" panose="020B0604020202020204" pitchFamily="34" charset="0"/>
              <a:buChar char="•"/>
            </a:pPr>
            <a:r>
              <a:rPr lang="en-US" dirty="0"/>
              <a:t>Do not punish yourself for feeling bad</a:t>
            </a:r>
          </a:p>
          <a:p>
            <a:pPr marL="285750" indent="-285750">
              <a:buFont typeface="Arial" panose="020B0604020202020204" pitchFamily="34" charset="0"/>
              <a:buChar char="•"/>
            </a:pPr>
            <a:r>
              <a:rPr lang="en-US" dirty="0"/>
              <a:t>Do things you used to like doing</a:t>
            </a:r>
          </a:p>
          <a:p>
            <a:pPr marL="285750" indent="-285750">
              <a:buFont typeface="Arial" panose="020B0604020202020204" pitchFamily="34" charset="0"/>
              <a:buChar char="•"/>
            </a:pPr>
            <a:r>
              <a:rPr lang="en-US" dirty="0"/>
              <a:t>Join a support group</a:t>
            </a:r>
          </a:p>
          <a:p>
            <a:pPr marL="285750" indent="-285750">
              <a:buFont typeface="Arial" panose="020B0604020202020204" pitchFamily="34" charset="0"/>
              <a:buChar char="•"/>
            </a:pPr>
            <a:r>
              <a:rPr lang="en-US" b="1" dirty="0"/>
              <a:t>Care for a pet</a:t>
            </a:r>
          </a:p>
          <a:p>
            <a:pPr marL="285750" indent="-285750">
              <a:buFont typeface="Arial" panose="020B0604020202020204" pitchFamily="34" charset="0"/>
              <a:buChar char="•"/>
            </a:pPr>
            <a:r>
              <a:rPr lang="en-US" dirty="0"/>
              <a:t>See a therapist</a:t>
            </a:r>
          </a:p>
          <a:p>
            <a:pPr marL="671513" lvl="1" indent="-285750">
              <a:buFont typeface="Arial" panose="020B0604020202020204" pitchFamily="34" charset="0"/>
              <a:buChar char="•"/>
            </a:pPr>
            <a:r>
              <a:rPr lang="en-US" dirty="0"/>
              <a:t>Cognitive Behavioral Therapy</a:t>
            </a:r>
          </a:p>
          <a:p>
            <a:pPr marL="671513" lvl="1" indent="-285750">
              <a:buFont typeface="Arial" panose="020B0604020202020204" pitchFamily="34" charset="0"/>
              <a:buChar char="•"/>
            </a:pPr>
            <a:r>
              <a:rPr lang="en-US" dirty="0"/>
              <a:t>Medication</a:t>
            </a:r>
          </a:p>
          <a:p>
            <a:pPr marL="671513" lvl="1" indent="-285750">
              <a:buFont typeface="Arial" panose="020B0604020202020204" pitchFamily="34" charset="0"/>
              <a:buChar char="•"/>
            </a:pPr>
            <a:r>
              <a:rPr lang="en-US" dirty="0"/>
              <a:t>Electroconvulsive therapy</a:t>
            </a:r>
          </a:p>
        </p:txBody>
      </p:sp>
      <p:sp>
        <p:nvSpPr>
          <p:cNvPr id="4" name="Footer Placeholder 3"/>
          <p:cNvSpPr>
            <a:spLocks noGrp="1"/>
          </p:cNvSpPr>
          <p:nvPr>
            <p:ph type="ftr" sz="quarter" idx="13"/>
          </p:nvPr>
        </p:nvSpPr>
        <p:spPr/>
        <p:txBody>
          <a:bodyPr/>
          <a:lstStyle/>
          <a:p>
            <a:pPr>
              <a:defRPr/>
            </a:pPr>
            <a:r>
              <a:rPr lang="en-US"/>
              <a:t>File Name</a:t>
            </a:r>
          </a:p>
        </p:txBody>
      </p:sp>
      <p:sp>
        <p:nvSpPr>
          <p:cNvPr id="5" name="Slide Number Placeholder 4"/>
          <p:cNvSpPr>
            <a:spLocks noGrp="1"/>
          </p:cNvSpPr>
          <p:nvPr>
            <p:ph type="sldNum" sz="quarter" idx="14"/>
          </p:nvPr>
        </p:nvSpPr>
        <p:spPr/>
        <p:txBody>
          <a:bodyPr/>
          <a:lstStyle/>
          <a:p>
            <a:fld id="{42D6254A-A357-4200-B73D-5001EDA92138}" type="slidenum">
              <a:rPr lang="en-US" smtClean="0"/>
              <a:pPr/>
              <a:t>9</a:t>
            </a:fld>
            <a:endParaRPr lang="en-US"/>
          </a:p>
        </p:txBody>
      </p:sp>
      <p:pic>
        <p:nvPicPr>
          <p:cNvPr id="10" name="Picture 9">
            <a:extLst>
              <a:ext uri="{FF2B5EF4-FFF2-40B4-BE49-F238E27FC236}">
                <a16:creationId xmlns:a16="http://schemas.microsoft.com/office/drawing/2014/main" id="{E0959E9B-6D63-458A-A149-38FAE59B1848}"/>
              </a:ext>
            </a:extLst>
          </p:cNvPr>
          <p:cNvPicPr>
            <a:picLocks noChangeAspect="1"/>
          </p:cNvPicPr>
          <p:nvPr/>
        </p:nvPicPr>
        <p:blipFill>
          <a:blip r:embed="rId2"/>
          <a:stretch>
            <a:fillRect/>
          </a:stretch>
        </p:blipFill>
        <p:spPr>
          <a:xfrm>
            <a:off x="406400" y="411167"/>
            <a:ext cx="3389348" cy="2542011"/>
          </a:xfrm>
          <a:prstGeom prst="rect">
            <a:avLst/>
          </a:prstGeom>
        </p:spPr>
      </p:pic>
      <p:pic>
        <p:nvPicPr>
          <p:cNvPr id="12" name="Picture 11">
            <a:extLst>
              <a:ext uri="{FF2B5EF4-FFF2-40B4-BE49-F238E27FC236}">
                <a16:creationId xmlns:a16="http://schemas.microsoft.com/office/drawing/2014/main" id="{10CB5D3D-6C97-4EC6-9BC0-461410357A95}"/>
              </a:ext>
            </a:extLst>
          </p:cNvPr>
          <p:cNvPicPr>
            <a:picLocks noChangeAspect="1"/>
          </p:cNvPicPr>
          <p:nvPr/>
        </p:nvPicPr>
        <p:blipFill>
          <a:blip r:embed="rId3"/>
          <a:stretch>
            <a:fillRect/>
          </a:stretch>
        </p:blipFill>
        <p:spPr>
          <a:xfrm rot="5400000">
            <a:off x="9162340" y="3167715"/>
            <a:ext cx="2739175" cy="2054381"/>
          </a:xfrm>
          <a:prstGeom prst="rect">
            <a:avLst/>
          </a:prstGeom>
        </p:spPr>
      </p:pic>
      <p:pic>
        <p:nvPicPr>
          <p:cNvPr id="14" name="Picture 13">
            <a:extLst>
              <a:ext uri="{FF2B5EF4-FFF2-40B4-BE49-F238E27FC236}">
                <a16:creationId xmlns:a16="http://schemas.microsoft.com/office/drawing/2014/main" id="{796F430A-B837-4ED7-B42C-429EC596CDFF}"/>
              </a:ext>
            </a:extLst>
          </p:cNvPr>
          <p:cNvPicPr>
            <a:picLocks noChangeAspect="1"/>
          </p:cNvPicPr>
          <p:nvPr/>
        </p:nvPicPr>
        <p:blipFill>
          <a:blip r:embed="rId4"/>
          <a:stretch>
            <a:fillRect/>
          </a:stretch>
        </p:blipFill>
        <p:spPr>
          <a:xfrm>
            <a:off x="4280465" y="405522"/>
            <a:ext cx="2990508" cy="2242881"/>
          </a:xfrm>
          <a:prstGeom prst="rect">
            <a:avLst/>
          </a:prstGeom>
        </p:spPr>
      </p:pic>
      <p:pic>
        <p:nvPicPr>
          <p:cNvPr id="16" name="Picture 15" descr="A picture containing cat, sitting, window, red&#10;&#10;Description automatically generated">
            <a:extLst>
              <a:ext uri="{FF2B5EF4-FFF2-40B4-BE49-F238E27FC236}">
                <a16:creationId xmlns:a16="http://schemas.microsoft.com/office/drawing/2014/main" id="{0E818E3A-889F-4863-815F-82150CCF8BC1}"/>
              </a:ext>
            </a:extLst>
          </p:cNvPr>
          <p:cNvPicPr>
            <a:picLocks noChangeAspect="1"/>
          </p:cNvPicPr>
          <p:nvPr/>
        </p:nvPicPr>
        <p:blipFill rotWithShape="1">
          <a:blip r:embed="rId5"/>
          <a:srcRect t="10667" r="7067" b="19600"/>
          <a:stretch/>
        </p:blipFill>
        <p:spPr>
          <a:xfrm>
            <a:off x="7573680" y="405521"/>
            <a:ext cx="3985438" cy="2242881"/>
          </a:xfrm>
          <a:prstGeom prst="rect">
            <a:avLst/>
          </a:prstGeom>
        </p:spPr>
      </p:pic>
    </p:spTree>
    <p:extLst>
      <p:ext uri="{BB962C8B-B14F-4D97-AF65-F5344CB8AC3E}">
        <p14:creationId xmlns:p14="http://schemas.microsoft.com/office/powerpoint/2010/main" val="4087903860"/>
      </p:ext>
    </p:extLst>
  </p:cSld>
  <p:clrMapOvr>
    <a:masterClrMapping/>
  </p:clrMapOvr>
</p:sld>
</file>

<file path=ppt/theme/theme1.xml><?xml version="1.0" encoding="utf-8"?>
<a:theme xmlns:a="http://schemas.openxmlformats.org/drawingml/2006/main" name="Title Slide Templates">
  <a:themeElements>
    <a:clrScheme name="Custom 2">
      <a:dk1>
        <a:srgbClr val="000000"/>
      </a:dk1>
      <a:lt1>
        <a:srgbClr val="FFFFFF"/>
      </a:lt1>
      <a:dk2>
        <a:srgbClr val="83847A"/>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ter_Slide_Template_2016_16x9.pptx" id="{8CEF2971-0C0D-4B55-B523-75A1A6E3E1AD}" vid="{5C55B877-DD1F-42D3-9B78-C4C3F3B6FE23}"/>
    </a:ext>
  </a:extLst>
</a:theme>
</file>

<file path=ppt/theme/theme2.xml><?xml version="1.0" encoding="utf-8"?>
<a:theme xmlns:a="http://schemas.openxmlformats.org/drawingml/2006/main" name="Content Templates">
  <a:themeElements>
    <a:clrScheme name="USACE COLOR SCHEME">
      <a:dk1>
        <a:srgbClr val="000000"/>
      </a:dk1>
      <a:lt1>
        <a:srgbClr val="83847A"/>
      </a:lt1>
      <a:dk2>
        <a:srgbClr val="FFFFFF"/>
      </a:dk2>
      <a:lt2>
        <a:srgbClr val="A3A3A3"/>
      </a:lt2>
      <a:accent1>
        <a:srgbClr val="82786F"/>
      </a:accent1>
      <a:accent2>
        <a:srgbClr val="6E8778"/>
      </a:accent2>
      <a:accent3>
        <a:srgbClr val="705C38"/>
      </a:accent3>
      <a:accent4>
        <a:srgbClr val="3E6682"/>
      </a:accent4>
      <a:accent5>
        <a:srgbClr val="663830"/>
      </a:accent5>
      <a:accent6>
        <a:srgbClr val="EF4135"/>
      </a:accent6>
      <a:hlink>
        <a:srgbClr val="3E6682"/>
      </a:hlink>
      <a:folHlink>
        <a:srgbClr val="EF4135"/>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Master_Slide_Template_2016_16x9.pptx" id="{8CEF2971-0C0D-4B55-B523-75A1A6E3E1AD}" vid="{E4F31FA4-9FAC-4B26-8EE7-D541F9EA7F5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icture" ma:contentTypeID="0x0101020038B20204355E2243A7578FB6B66E91AA" ma:contentTypeVersion="0" ma:contentTypeDescription="Upload an image or a photograph." ma:contentTypeScope="" ma:versionID="9cea0beab6d80b202c29e6bfa7df0910">
  <xsd:schema xmlns:xsd="http://www.w3.org/2001/XMLSchema" xmlns:xs="http://www.w3.org/2001/XMLSchema" xmlns:p="http://schemas.microsoft.com/office/2006/metadata/properties" xmlns:ns1="http://schemas.microsoft.com/sharepoint/v3" targetNamespace="http://schemas.microsoft.com/office/2006/metadata/properties" ma:root="true" ma:fieldsID="5990c665af6eccb78a23344a96eb7bd9" ns1:_="">
    <xsd:import namespace="http://schemas.microsoft.com/sharepoint/v3"/>
    <xsd:element name="properties">
      <xsd:complexType>
        <xsd:sequence>
          <xsd:element name="documentManagement">
            <xsd:complexType>
              <xsd:all>
                <xsd:element ref="ns1:ImageWidth" minOccurs="0"/>
                <xsd:element ref="ns1:ImageHeight" minOccurs="0"/>
                <xsd:element ref="ns1:ImageCreateDate" minOccurs="0"/>
                <xsd:element ref="ns1:Description" minOccurs="0"/>
                <xsd:element ref="ns1:ThumbnailExists" minOccurs="0"/>
                <xsd:element ref="ns1:PreviewExists" minOccurs="0"/>
                <xsd:element ref="ns1:AlternateThumbnailUr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mageWidth" ma:index="11" nillable="true" ma:displayName="Picture Width" ma:internalName="ImageWidth" ma:readOnly="true">
      <xsd:simpleType>
        <xsd:restriction base="dms:Unknown"/>
      </xsd:simpleType>
    </xsd:element>
    <xsd:element name="ImageHeight" ma:index="12" nillable="true" ma:displayName="Picture Height" ma:internalName="ImageHeight" ma:readOnly="true">
      <xsd:simpleType>
        <xsd:restriction base="dms:Unknown"/>
      </xsd:simpleType>
    </xsd:element>
    <xsd:element name="ImageCreateDate" ma:index="13" nillable="true" ma:displayName="Date Picture Taken" ma:format="DateTime" ma:hidden="true" ma:internalName="ImageCreateDate">
      <xsd:simpleType>
        <xsd:restriction base="dms:DateTime"/>
      </xsd:simpleType>
    </xsd:element>
    <xsd:element name="Description" ma:index="14" nillable="true" ma:displayName="Description" ma:description="Used as alternative text for the picture." ma:hidden="true" ma:internalName="Description">
      <xsd:simpleType>
        <xsd:restriction base="dms:Note">
          <xsd:maxLength value="255"/>
        </xsd:restriction>
      </xsd:simpleType>
    </xsd:element>
    <xsd:element name="ThumbnailExists" ma:index="23" nillable="true" ma:displayName="Thumbnail Exists" ma:default="FALSE" ma:hidden="true" ma:internalName="ThumbnailExists" ma:readOnly="true">
      <xsd:simpleType>
        <xsd:restriction base="dms:Boolean"/>
      </xsd:simpleType>
    </xsd:element>
    <xsd:element name="PreviewExists" ma:index="24" nillable="true" ma:displayName="Preview Exists" ma:default="FALSE" ma:hidden="true" ma:internalName="PreviewExists" ma:readOnly="true">
      <xsd:simpleType>
        <xsd:restriction base="dms:Boolean"/>
      </xsd:simpleType>
    </xsd:element>
    <xsd:element name="AlternateThumbnailUrl" ma:index="25" nillable="true" ma:displayName="Preview Image URL" ma:format="Image" ma:hidden="true" ma:internalName="AlternateThumbnail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8" ma:displayName="Title"/>
        <xsd:element ref="dc:subject" minOccurs="0" maxOccurs="1"/>
        <xsd:element ref="dc:description" minOccurs="0" maxOccurs="1"/>
        <xsd:element name="keywords" minOccurs="0" maxOccurs="1" type="xsd:string" ma:index="20"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AlternateThumbnailUrl xmlns="http://schemas.microsoft.com/sharepoint/v3">
      <Url xsi:nil="true"/>
      <Description xsi:nil="true"/>
    </AlternateThumbnailUrl>
    <ImageCreateDate xmlns="http://schemas.microsoft.com/sharepoint/v3" xsi:nil="true"/>
    <Description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45FA9F-93C8-4146-9EFC-E55B13DF3B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085D05-521F-483C-9547-5C563B3B5577}">
  <ds:schemaRefs>
    <ds:schemaRef ds:uri="http://purl.org/dc/elements/1.1/"/>
    <ds:schemaRef ds:uri="http://schemas.microsoft.com/office/2006/metadata/properties"/>
    <ds:schemaRef ds:uri="http://schemas.microsoft.com/sharepoint/v3"/>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20816CAE-FF56-4C0C-A954-D54AE90DC3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Master_Slide_Template_2016_16x9</Template>
  <TotalTime>4462</TotalTime>
  <Words>953</Words>
  <Application>Microsoft Office PowerPoint</Application>
  <PresentationFormat>Widescreen</PresentationFormat>
  <Paragraphs>158</Paragraphs>
  <Slides>14</Slides>
  <Notes>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14</vt:i4>
      </vt:variant>
    </vt:vector>
  </HeadingPairs>
  <TitlesOfParts>
    <vt:vector size="19" baseType="lpstr">
      <vt:lpstr>Arial</vt:lpstr>
      <vt:lpstr>Calibri</vt:lpstr>
      <vt:lpstr>roboto</vt:lpstr>
      <vt:lpstr>Title Slide Templates</vt:lpstr>
      <vt:lpstr>Content Templates</vt:lpstr>
      <vt:lpstr>Discussion on Mental  Health at USACE  Norfolk District</vt:lpstr>
      <vt:lpstr>Outline</vt:lpstr>
      <vt:lpstr>Mental Health in General</vt:lpstr>
      <vt:lpstr>Depression (Major Depressive Disorder)</vt:lpstr>
      <vt:lpstr>Seasonal Affective Disorder (SAD)</vt:lpstr>
      <vt:lpstr>Wake Up!</vt:lpstr>
      <vt:lpstr>Do you know all the different mental Health Professionals?</vt:lpstr>
      <vt:lpstr>Tips for Success : Easy Things</vt:lpstr>
      <vt:lpstr>Tips for Success : Hard Things</vt:lpstr>
      <vt:lpstr>Resources at NAO</vt:lpstr>
      <vt:lpstr>Resources Outside NAO</vt:lpstr>
      <vt:lpstr>Questions? Comments?</vt:lpstr>
      <vt:lpstr>Thank you!</vt:lpstr>
      <vt:lpstr>References</vt:lpstr>
    </vt:vector>
  </TitlesOfParts>
  <Company>United States Army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dc:title>
  <dc:creator>Lopez Rivera, Miguel A CIV USARMY CENAO (US)</dc:creator>
  <cp:lastModifiedBy>mlopezri@masonlive.gmu.edu</cp:lastModifiedBy>
  <cp:revision>55</cp:revision>
  <dcterms:created xsi:type="dcterms:W3CDTF">2018-12-19T13:12:06Z</dcterms:created>
  <dcterms:modified xsi:type="dcterms:W3CDTF">2021-01-04T11:28:49Z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0x0101020038B20204355E2243A7578FB6B66E91AA</vt:lpwstr>
  </property>
  <property fmtid="{D5CDD505-2E9C-101B-9397-08002B2CF9AE}" pid="3" name="Order">
    <vt:r8>100</vt:r8>
  </property>
  <property fmtid="{D5CDD505-2E9C-101B-9397-08002B2CF9AE}" pid="4" name="_CopySource">
    <vt:lpwstr>https://intranet.usace.army.mil/nad/nao/pa/Branding/Master_Slide_Template_2016_16x9.pptx</vt:lpwstr>
  </property>
</Properties>
</file>